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20"/>
  </p:notesMasterIdLst>
  <p:sldIdLst>
    <p:sldId id="256" r:id="rId2"/>
    <p:sldId id="258" r:id="rId3"/>
    <p:sldId id="257" r:id="rId4"/>
    <p:sldId id="259" r:id="rId5"/>
    <p:sldId id="260" r:id="rId6"/>
    <p:sldId id="264" r:id="rId7"/>
    <p:sldId id="261" r:id="rId8"/>
    <p:sldId id="273" r:id="rId9"/>
    <p:sldId id="271" r:id="rId10"/>
    <p:sldId id="272" r:id="rId11"/>
    <p:sldId id="274" r:id="rId12"/>
    <p:sldId id="275" r:id="rId13"/>
    <p:sldId id="276" r:id="rId14"/>
    <p:sldId id="268" r:id="rId15"/>
    <p:sldId id="266" r:id="rId16"/>
    <p:sldId id="269" r:id="rId17"/>
    <p:sldId id="265" r:id="rId18"/>
    <p:sldId id="270" r:id="rId19"/>
  </p:sldIdLst>
  <p:sldSz cx="12192000" cy="6858000"/>
  <p:notesSz cx="6858000" cy="9144000"/>
  <p:embeddedFontLst>
    <p:embeddedFont>
      <p:font typeface="Poppins" panose="000005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178">
          <p15:clr>
            <a:srgbClr val="A4A3A4"/>
          </p15:clr>
        </p15:guide>
        <p15:guide id="2" pos="666">
          <p15:clr>
            <a:srgbClr val="A4A3A4"/>
          </p15:clr>
        </p15:guide>
        <p15:guide id="3" pos="5972">
          <p15:clr>
            <a:srgbClr val="A4A3A4"/>
          </p15:clr>
        </p15:guide>
        <p15:guide id="4" pos="4271">
          <p15:clr>
            <a:srgbClr val="A4A3A4"/>
          </p15:clr>
        </p15:guide>
        <p15:guide id="5" orient="horz" pos="1842">
          <p15:clr>
            <a:srgbClr val="A4A3A4"/>
          </p15:clr>
        </p15:guide>
        <p15:guide id="6" orient="horz" pos="1638">
          <p15:clr>
            <a:srgbClr val="A4A3A4"/>
          </p15:clr>
        </p15:guide>
        <p15:guide id="7" pos="834">
          <p15:clr>
            <a:srgbClr val="747775"/>
          </p15:clr>
        </p15:guide>
        <p15:guide id="8" orient="horz" pos="581">
          <p15:clr>
            <a:srgbClr val="747775"/>
          </p15:clr>
        </p15:guide>
        <p15:guide id="9" pos="3936">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14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6" y="114"/>
      </p:cViewPr>
      <p:guideLst>
        <p:guide orient="horz" pos="4178"/>
        <p:guide pos="666"/>
        <p:guide pos="5972"/>
        <p:guide pos="4271"/>
        <p:guide orient="horz" pos="1842"/>
        <p:guide orient="horz" pos="1638"/>
        <p:guide pos="834"/>
        <p:guide orient="horz" pos="581"/>
        <p:guide pos="393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a:extLst>
            <a:ext uri="{FF2B5EF4-FFF2-40B4-BE49-F238E27FC236}">
              <a16:creationId xmlns:a16="http://schemas.microsoft.com/office/drawing/2014/main" id="{F062B90F-B30C-3E9D-5880-B12FBE9663A6}"/>
            </a:ext>
          </a:extLst>
        </p:cNvPr>
        <p:cNvGrpSpPr/>
        <p:nvPr/>
      </p:nvGrpSpPr>
      <p:grpSpPr>
        <a:xfrm>
          <a:off x="0" y="0"/>
          <a:ext cx="0" cy="0"/>
          <a:chOff x="0" y="0"/>
          <a:chExt cx="0" cy="0"/>
        </a:xfrm>
      </p:grpSpPr>
      <p:sp>
        <p:nvSpPr>
          <p:cNvPr id="233" name="Google Shape;233;p6:notes">
            <a:extLst>
              <a:ext uri="{FF2B5EF4-FFF2-40B4-BE49-F238E27FC236}">
                <a16:creationId xmlns:a16="http://schemas.microsoft.com/office/drawing/2014/main" id="{E893C369-5019-B30D-EA93-F5A8C527D26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p6:notes">
            <a:extLst>
              <a:ext uri="{FF2B5EF4-FFF2-40B4-BE49-F238E27FC236}">
                <a16:creationId xmlns:a16="http://schemas.microsoft.com/office/drawing/2014/main" id="{A4D4F0B3-D2A7-7DB8-FCFF-46E499BAA17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59251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a:extLst>
            <a:ext uri="{FF2B5EF4-FFF2-40B4-BE49-F238E27FC236}">
              <a16:creationId xmlns:a16="http://schemas.microsoft.com/office/drawing/2014/main" id="{64923E4A-812E-3839-B483-9A55B8355352}"/>
            </a:ext>
          </a:extLst>
        </p:cNvPr>
        <p:cNvGrpSpPr/>
        <p:nvPr/>
      </p:nvGrpSpPr>
      <p:grpSpPr>
        <a:xfrm>
          <a:off x="0" y="0"/>
          <a:ext cx="0" cy="0"/>
          <a:chOff x="0" y="0"/>
          <a:chExt cx="0" cy="0"/>
        </a:xfrm>
      </p:grpSpPr>
      <p:sp>
        <p:nvSpPr>
          <p:cNvPr id="233" name="Google Shape;233;p6:notes">
            <a:extLst>
              <a:ext uri="{FF2B5EF4-FFF2-40B4-BE49-F238E27FC236}">
                <a16:creationId xmlns:a16="http://schemas.microsoft.com/office/drawing/2014/main" id="{13D2BB65-249A-BEB0-E57A-68467C2F79C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p6:notes">
            <a:extLst>
              <a:ext uri="{FF2B5EF4-FFF2-40B4-BE49-F238E27FC236}">
                <a16:creationId xmlns:a16="http://schemas.microsoft.com/office/drawing/2014/main" id="{B1BC2D44-54D9-B0DF-BC87-567999C9F8E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3500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a:extLst>
            <a:ext uri="{FF2B5EF4-FFF2-40B4-BE49-F238E27FC236}">
              <a16:creationId xmlns:a16="http://schemas.microsoft.com/office/drawing/2014/main" id="{B3992C8C-8EBF-B382-8AEF-6B20380CCC6D}"/>
            </a:ext>
          </a:extLst>
        </p:cNvPr>
        <p:cNvGrpSpPr/>
        <p:nvPr/>
      </p:nvGrpSpPr>
      <p:grpSpPr>
        <a:xfrm>
          <a:off x="0" y="0"/>
          <a:ext cx="0" cy="0"/>
          <a:chOff x="0" y="0"/>
          <a:chExt cx="0" cy="0"/>
        </a:xfrm>
      </p:grpSpPr>
      <p:sp>
        <p:nvSpPr>
          <p:cNvPr id="233" name="Google Shape;233;p6:notes">
            <a:extLst>
              <a:ext uri="{FF2B5EF4-FFF2-40B4-BE49-F238E27FC236}">
                <a16:creationId xmlns:a16="http://schemas.microsoft.com/office/drawing/2014/main" id="{D6E56E24-D2A8-F262-88A2-BD78A1D3346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p6:notes">
            <a:extLst>
              <a:ext uri="{FF2B5EF4-FFF2-40B4-BE49-F238E27FC236}">
                <a16:creationId xmlns:a16="http://schemas.microsoft.com/office/drawing/2014/main" id="{02364516-847A-314B-9566-F3947FBFEBF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0451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a:extLst>
            <a:ext uri="{FF2B5EF4-FFF2-40B4-BE49-F238E27FC236}">
              <a16:creationId xmlns:a16="http://schemas.microsoft.com/office/drawing/2014/main" id="{2DF69717-CC4E-4761-17E7-29FCB33759A3}"/>
            </a:ext>
          </a:extLst>
        </p:cNvPr>
        <p:cNvGrpSpPr/>
        <p:nvPr/>
      </p:nvGrpSpPr>
      <p:grpSpPr>
        <a:xfrm>
          <a:off x="0" y="0"/>
          <a:ext cx="0" cy="0"/>
          <a:chOff x="0" y="0"/>
          <a:chExt cx="0" cy="0"/>
        </a:xfrm>
      </p:grpSpPr>
      <p:sp>
        <p:nvSpPr>
          <p:cNvPr id="233" name="Google Shape;233;p6:notes">
            <a:extLst>
              <a:ext uri="{FF2B5EF4-FFF2-40B4-BE49-F238E27FC236}">
                <a16:creationId xmlns:a16="http://schemas.microsoft.com/office/drawing/2014/main" id="{E5AF197E-0740-2413-03E0-20C3143DA7C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p6:notes">
            <a:extLst>
              <a:ext uri="{FF2B5EF4-FFF2-40B4-BE49-F238E27FC236}">
                <a16:creationId xmlns:a16="http://schemas.microsoft.com/office/drawing/2014/main" id="{BE9B9E52-2D0B-96DB-4281-6F8A6521788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53001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8" name="Google Shape;48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8" name="Google Shape;428;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9" name="Google Shape;429;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1" name="Google Shape;56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0" name="Google Shape;370;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0" name="Google Shape;59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a:extLst>
            <a:ext uri="{FF2B5EF4-FFF2-40B4-BE49-F238E27FC236}">
              <a16:creationId xmlns:a16="http://schemas.microsoft.com/office/drawing/2014/main" id="{5BD3BEAD-F9CF-F01E-33D2-8251C39E45C6}"/>
            </a:ext>
          </a:extLst>
        </p:cNvPr>
        <p:cNvGrpSpPr/>
        <p:nvPr/>
      </p:nvGrpSpPr>
      <p:grpSpPr>
        <a:xfrm>
          <a:off x="0" y="0"/>
          <a:ext cx="0" cy="0"/>
          <a:chOff x="0" y="0"/>
          <a:chExt cx="0" cy="0"/>
        </a:xfrm>
      </p:grpSpPr>
      <p:sp>
        <p:nvSpPr>
          <p:cNvPr id="233" name="Google Shape;233;p6:notes">
            <a:extLst>
              <a:ext uri="{FF2B5EF4-FFF2-40B4-BE49-F238E27FC236}">
                <a16:creationId xmlns:a16="http://schemas.microsoft.com/office/drawing/2014/main" id="{5DC492E4-9EDF-4E8B-22F2-BFBB550267D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p6:notes">
            <a:extLst>
              <a:ext uri="{FF2B5EF4-FFF2-40B4-BE49-F238E27FC236}">
                <a16:creationId xmlns:a16="http://schemas.microsoft.com/office/drawing/2014/main" id="{CE0698D8-82A0-8B90-B6BF-614C375DAC5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7297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a:extLst>
            <a:ext uri="{FF2B5EF4-FFF2-40B4-BE49-F238E27FC236}">
              <a16:creationId xmlns:a16="http://schemas.microsoft.com/office/drawing/2014/main" id="{658E82AB-D351-79DB-0D8A-94DFC17A9146}"/>
            </a:ext>
          </a:extLst>
        </p:cNvPr>
        <p:cNvGrpSpPr/>
        <p:nvPr/>
      </p:nvGrpSpPr>
      <p:grpSpPr>
        <a:xfrm>
          <a:off x="0" y="0"/>
          <a:ext cx="0" cy="0"/>
          <a:chOff x="0" y="0"/>
          <a:chExt cx="0" cy="0"/>
        </a:xfrm>
      </p:grpSpPr>
      <p:sp>
        <p:nvSpPr>
          <p:cNvPr id="233" name="Google Shape;233;p6:notes">
            <a:extLst>
              <a:ext uri="{FF2B5EF4-FFF2-40B4-BE49-F238E27FC236}">
                <a16:creationId xmlns:a16="http://schemas.microsoft.com/office/drawing/2014/main" id="{6ADD40BB-570C-81A2-BB7D-F64C52A7D29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p6:notes">
            <a:extLst>
              <a:ext uri="{FF2B5EF4-FFF2-40B4-BE49-F238E27FC236}">
                <a16:creationId xmlns:a16="http://schemas.microsoft.com/office/drawing/2014/main" id="{78015528-97CE-E9FB-AFD3-74F87E74431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2655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43"/>
        <p:cNvGrpSpPr/>
        <p:nvPr/>
      </p:nvGrpSpPr>
      <p:grpSpPr>
        <a:xfrm>
          <a:off x="0" y="0"/>
          <a:ext cx="0" cy="0"/>
          <a:chOff x="0" y="0"/>
          <a:chExt cx="0" cy="0"/>
        </a:xfrm>
      </p:grpSpPr>
      <p:sp>
        <p:nvSpPr>
          <p:cNvPr id="44" name="Google Shape;44;p2"/>
          <p:cNvSpPr txBox="1">
            <a:spLocks noGrp="1"/>
          </p:cNvSpPr>
          <p:nvPr>
            <p:ph type="title"/>
          </p:nvPr>
        </p:nvSpPr>
        <p:spPr>
          <a:xfrm>
            <a:off x="971550" y="1327150"/>
            <a:ext cx="4328429" cy="1887696"/>
          </a:xfrm>
          <a:prstGeom prst="rect">
            <a:avLst/>
          </a:prstGeom>
          <a:noFill/>
          <a:ln>
            <a:noFill/>
          </a:ln>
        </p:spPr>
        <p:txBody>
          <a:bodyPr spcFirstLastPara="1" wrap="square" lIns="91425" tIns="45700" rIns="91425" bIns="45700" anchor="t" anchorCtr="0">
            <a:spAutoFit/>
          </a:bodyPr>
          <a:lstStyle>
            <a:lvl1pPr marR="0" lvl="0" algn="l" rtl="0">
              <a:lnSpc>
                <a:spcPct val="90000"/>
              </a:lnSpc>
              <a:spcBef>
                <a:spcPts val="0"/>
              </a:spcBef>
              <a:spcAft>
                <a:spcPts val="0"/>
              </a:spcAft>
              <a:buClr>
                <a:schemeClr val="accent1"/>
              </a:buClr>
              <a:buSzPts val="6000"/>
              <a:buFont typeface="Poppins"/>
              <a:buNone/>
              <a:defRPr sz="6000" b="1" i="0" u="none" strike="noStrike" cap="none">
                <a:solidFill>
                  <a:schemeClr val="accent1"/>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88"/>
        <p:cNvGrpSpPr/>
        <p:nvPr/>
      </p:nvGrpSpPr>
      <p:grpSpPr>
        <a:xfrm>
          <a:off x="0" y="0"/>
          <a:ext cx="0" cy="0"/>
          <a:chOff x="0" y="0"/>
          <a:chExt cx="0" cy="0"/>
        </a:xfrm>
      </p:grpSpPr>
      <p:sp>
        <p:nvSpPr>
          <p:cNvPr id="89" name="Google Shape;89;p14"/>
          <p:cNvSpPr txBox="1">
            <a:spLocks noGrp="1"/>
          </p:cNvSpPr>
          <p:nvPr>
            <p:ph type="title"/>
          </p:nvPr>
        </p:nvSpPr>
        <p:spPr>
          <a:xfrm>
            <a:off x="711200" y="823118"/>
            <a:ext cx="6464300" cy="511679"/>
          </a:xfrm>
          <a:prstGeom prst="rect">
            <a:avLst/>
          </a:prstGeom>
          <a:noFill/>
          <a:ln>
            <a:noFill/>
          </a:ln>
        </p:spPr>
        <p:txBody>
          <a:bodyPr spcFirstLastPara="1" wrap="square" lIns="91425" tIns="45700" rIns="91425" bIns="45700" anchor="t" anchorCtr="0">
            <a:spAutoFit/>
          </a:bodyPr>
          <a:lstStyle>
            <a:lvl1pPr marR="0" lvl="0" algn="l" rtl="0">
              <a:lnSpc>
                <a:spcPct val="90000"/>
              </a:lnSpc>
              <a:spcBef>
                <a:spcPts val="0"/>
              </a:spcBef>
              <a:spcAft>
                <a:spcPts val="0"/>
              </a:spcAft>
              <a:buClr>
                <a:schemeClr val="accent1"/>
              </a:buClr>
              <a:buSzPts val="3000"/>
              <a:buFont typeface="Poppins"/>
              <a:buNone/>
              <a:defRPr sz="3000" b="1" i="0" u="none" strike="noStrike" cap="none">
                <a:solidFill>
                  <a:schemeClr val="accent1"/>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0" name="Google Shape;90;p14"/>
          <p:cNvSpPr txBox="1">
            <a:spLocks noGrp="1"/>
          </p:cNvSpPr>
          <p:nvPr>
            <p:ph type="body" idx="1"/>
          </p:nvPr>
        </p:nvSpPr>
        <p:spPr>
          <a:xfrm>
            <a:off x="678180" y="4175760"/>
            <a:ext cx="1714500" cy="546560"/>
          </a:xfrm>
          <a:prstGeom prst="rect">
            <a:avLst/>
          </a:prstGeom>
          <a:noFill/>
          <a:ln>
            <a:noFill/>
          </a:ln>
        </p:spPr>
        <p:txBody>
          <a:bodyPr spcFirstLastPara="1" wrap="square" lIns="91425" tIns="45700" rIns="91425" bIns="45700" anchor="t" anchorCtr="0">
            <a:spAutoFit/>
          </a:bodyPr>
          <a:lstStyle>
            <a:lvl1pPr marL="457200" marR="0" lvl="0" indent="-228600" algn="l" rtl="0">
              <a:lnSpc>
                <a:spcPct val="90000"/>
              </a:lnSpc>
              <a:spcBef>
                <a:spcPts val="1000"/>
              </a:spcBef>
              <a:spcAft>
                <a:spcPts val="0"/>
              </a:spcAft>
              <a:buClr>
                <a:srgbClr val="0C0C0C"/>
              </a:buClr>
              <a:buSzPts val="1400"/>
              <a:buFont typeface="Arial"/>
              <a:buNone/>
              <a:defRPr sz="1400" b="1" i="0" u="none" strike="noStrike" cap="none">
                <a:solidFill>
                  <a:srgbClr val="0C0C0C"/>
                </a:solidFill>
                <a:latin typeface="Poppins"/>
                <a:ea typeface="Poppins"/>
                <a:cs typeface="Poppins"/>
                <a:sym typeface="Poppi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1" name="Google Shape;91;p14"/>
          <p:cNvSpPr txBox="1">
            <a:spLocks noGrp="1"/>
          </p:cNvSpPr>
          <p:nvPr>
            <p:ph type="body" idx="2"/>
          </p:nvPr>
        </p:nvSpPr>
        <p:spPr>
          <a:xfrm>
            <a:off x="2644140" y="4175760"/>
            <a:ext cx="1714500" cy="546560"/>
          </a:xfrm>
          <a:prstGeom prst="rect">
            <a:avLst/>
          </a:prstGeom>
          <a:noFill/>
          <a:ln>
            <a:noFill/>
          </a:ln>
        </p:spPr>
        <p:txBody>
          <a:bodyPr spcFirstLastPara="1" wrap="square" lIns="91425" tIns="45700" rIns="91425" bIns="45700" anchor="t" anchorCtr="0">
            <a:spAutoFit/>
          </a:bodyPr>
          <a:lstStyle>
            <a:lvl1pPr marL="457200" marR="0" lvl="0" indent="-228600" algn="l" rtl="0">
              <a:lnSpc>
                <a:spcPct val="90000"/>
              </a:lnSpc>
              <a:spcBef>
                <a:spcPts val="1000"/>
              </a:spcBef>
              <a:spcAft>
                <a:spcPts val="0"/>
              </a:spcAft>
              <a:buClr>
                <a:srgbClr val="0C0C0C"/>
              </a:buClr>
              <a:buSzPts val="1400"/>
              <a:buFont typeface="Arial"/>
              <a:buNone/>
              <a:defRPr sz="1400" b="1" i="0" u="none" strike="noStrike" cap="none">
                <a:solidFill>
                  <a:srgbClr val="0C0C0C"/>
                </a:solidFill>
                <a:latin typeface="Poppins"/>
                <a:ea typeface="Poppins"/>
                <a:cs typeface="Poppins"/>
                <a:sym typeface="Poppi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2" name="Google Shape;92;p14"/>
          <p:cNvSpPr txBox="1">
            <a:spLocks noGrp="1"/>
          </p:cNvSpPr>
          <p:nvPr>
            <p:ph type="body" idx="3"/>
          </p:nvPr>
        </p:nvSpPr>
        <p:spPr>
          <a:xfrm>
            <a:off x="4632960" y="4175760"/>
            <a:ext cx="1714500" cy="546560"/>
          </a:xfrm>
          <a:prstGeom prst="rect">
            <a:avLst/>
          </a:prstGeom>
          <a:noFill/>
          <a:ln>
            <a:noFill/>
          </a:ln>
        </p:spPr>
        <p:txBody>
          <a:bodyPr spcFirstLastPara="1" wrap="square" lIns="91425" tIns="45700" rIns="91425" bIns="45700" anchor="t" anchorCtr="0">
            <a:spAutoFit/>
          </a:bodyPr>
          <a:lstStyle>
            <a:lvl1pPr marL="457200" marR="0" lvl="0" indent="-228600" algn="l" rtl="0">
              <a:lnSpc>
                <a:spcPct val="90000"/>
              </a:lnSpc>
              <a:spcBef>
                <a:spcPts val="1000"/>
              </a:spcBef>
              <a:spcAft>
                <a:spcPts val="0"/>
              </a:spcAft>
              <a:buClr>
                <a:srgbClr val="0C0C0C"/>
              </a:buClr>
              <a:buSzPts val="1400"/>
              <a:buFont typeface="Arial"/>
              <a:buNone/>
              <a:defRPr sz="1400" b="1" i="0" u="none" strike="noStrike" cap="none">
                <a:solidFill>
                  <a:srgbClr val="0C0C0C"/>
                </a:solidFill>
                <a:latin typeface="Poppins"/>
                <a:ea typeface="Poppins"/>
                <a:cs typeface="Poppins"/>
                <a:sym typeface="Poppi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3" name="Google Shape;93;p14"/>
          <p:cNvSpPr txBox="1">
            <a:spLocks noGrp="1"/>
          </p:cNvSpPr>
          <p:nvPr>
            <p:ph type="body" idx="4"/>
          </p:nvPr>
        </p:nvSpPr>
        <p:spPr>
          <a:xfrm>
            <a:off x="6606540" y="4175760"/>
            <a:ext cx="1714500" cy="546560"/>
          </a:xfrm>
          <a:prstGeom prst="rect">
            <a:avLst/>
          </a:prstGeom>
          <a:noFill/>
          <a:ln>
            <a:noFill/>
          </a:ln>
        </p:spPr>
        <p:txBody>
          <a:bodyPr spcFirstLastPara="1" wrap="square" lIns="91425" tIns="45700" rIns="91425" bIns="45700" anchor="t" anchorCtr="0">
            <a:spAutoFit/>
          </a:bodyPr>
          <a:lstStyle>
            <a:lvl1pPr marL="457200" marR="0" lvl="0" indent="-228600" algn="l" rtl="0">
              <a:lnSpc>
                <a:spcPct val="90000"/>
              </a:lnSpc>
              <a:spcBef>
                <a:spcPts val="1000"/>
              </a:spcBef>
              <a:spcAft>
                <a:spcPts val="0"/>
              </a:spcAft>
              <a:buClr>
                <a:srgbClr val="0C0C0C"/>
              </a:buClr>
              <a:buSzPts val="1400"/>
              <a:buFont typeface="Arial"/>
              <a:buNone/>
              <a:defRPr sz="1400" b="1" i="0" u="none" strike="noStrike" cap="none">
                <a:solidFill>
                  <a:srgbClr val="0C0C0C"/>
                </a:solidFill>
                <a:latin typeface="Poppins"/>
                <a:ea typeface="Poppins"/>
                <a:cs typeface="Poppins"/>
                <a:sym typeface="Poppi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4_Blank">
  <p:cSld name="4_Blank">
    <p:spTree>
      <p:nvGrpSpPr>
        <p:cNvPr id="1" name="Shape 94"/>
        <p:cNvGrpSpPr/>
        <p:nvPr/>
      </p:nvGrpSpPr>
      <p:grpSpPr>
        <a:xfrm>
          <a:off x="0" y="0"/>
          <a:ext cx="0" cy="0"/>
          <a:chOff x="0" y="0"/>
          <a:chExt cx="0" cy="0"/>
        </a:xfrm>
      </p:grpSpPr>
      <p:sp>
        <p:nvSpPr>
          <p:cNvPr id="95" name="Google Shape;95;p15"/>
          <p:cNvSpPr txBox="1">
            <a:spLocks noGrp="1"/>
          </p:cNvSpPr>
          <p:nvPr>
            <p:ph type="title"/>
          </p:nvPr>
        </p:nvSpPr>
        <p:spPr>
          <a:xfrm>
            <a:off x="1739900" y="1343025"/>
            <a:ext cx="3251200" cy="511679"/>
          </a:xfrm>
          <a:prstGeom prst="rect">
            <a:avLst/>
          </a:prstGeom>
          <a:noFill/>
          <a:ln>
            <a:noFill/>
          </a:ln>
        </p:spPr>
        <p:txBody>
          <a:bodyPr spcFirstLastPara="1" wrap="square" lIns="91425" tIns="45700" rIns="91425" bIns="45700" anchor="t" anchorCtr="0">
            <a:spAutoFit/>
          </a:bodyPr>
          <a:lstStyle>
            <a:lvl1pPr marR="0" lvl="0" algn="l" rtl="0">
              <a:lnSpc>
                <a:spcPct val="90000"/>
              </a:lnSpc>
              <a:spcBef>
                <a:spcPts val="0"/>
              </a:spcBef>
              <a:spcAft>
                <a:spcPts val="0"/>
              </a:spcAft>
              <a:buClr>
                <a:schemeClr val="accent1"/>
              </a:buClr>
              <a:buSzPts val="3000"/>
              <a:buFont typeface="Poppins"/>
              <a:buNone/>
              <a:defRPr sz="3000" b="1" i="0" u="none" strike="noStrike" cap="none">
                <a:solidFill>
                  <a:schemeClr val="accent1"/>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6" name="Google Shape;96;p15"/>
          <p:cNvSpPr txBox="1">
            <a:spLocks noGrp="1"/>
          </p:cNvSpPr>
          <p:nvPr>
            <p:ph type="body" idx="1"/>
          </p:nvPr>
        </p:nvSpPr>
        <p:spPr>
          <a:xfrm>
            <a:off x="1939925" y="2343150"/>
            <a:ext cx="1108075" cy="315727"/>
          </a:xfrm>
          <a:prstGeom prst="rect">
            <a:avLst/>
          </a:prstGeom>
          <a:noFill/>
          <a:ln>
            <a:noFill/>
          </a:ln>
        </p:spPr>
        <p:txBody>
          <a:bodyPr spcFirstLastPara="1" wrap="square" lIns="91425" tIns="45700" rIns="91425" bIns="45700" anchor="t" anchorCtr="0">
            <a:spAutoFit/>
          </a:bodyPr>
          <a:lstStyle>
            <a:lvl1pPr marL="457200" marR="0" lvl="0" indent="-228600" algn="l" rtl="0">
              <a:lnSpc>
                <a:spcPct val="90000"/>
              </a:lnSpc>
              <a:spcBef>
                <a:spcPts val="1000"/>
              </a:spcBef>
              <a:spcAft>
                <a:spcPts val="0"/>
              </a:spcAft>
              <a:buClr>
                <a:schemeClr val="accent1"/>
              </a:buClr>
              <a:buSzPts val="1400"/>
              <a:buFont typeface="Arial"/>
              <a:buNone/>
              <a:defRPr sz="1400" b="1" i="0" u="none" strike="noStrike" cap="none">
                <a:solidFill>
                  <a:schemeClr val="accent1"/>
                </a:solidFill>
                <a:latin typeface="Poppins"/>
                <a:ea typeface="Poppins"/>
                <a:cs typeface="Poppins"/>
                <a:sym typeface="Poppi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7" name="Google Shape;97;p15"/>
          <p:cNvSpPr txBox="1">
            <a:spLocks noGrp="1"/>
          </p:cNvSpPr>
          <p:nvPr>
            <p:ph type="body" idx="2"/>
          </p:nvPr>
        </p:nvSpPr>
        <p:spPr>
          <a:xfrm>
            <a:off x="1939925" y="3314700"/>
            <a:ext cx="1831975" cy="315727"/>
          </a:xfrm>
          <a:prstGeom prst="rect">
            <a:avLst/>
          </a:prstGeom>
          <a:noFill/>
          <a:ln>
            <a:noFill/>
          </a:ln>
        </p:spPr>
        <p:txBody>
          <a:bodyPr spcFirstLastPara="1" wrap="square" lIns="91425" tIns="45700" rIns="91425" bIns="45700" anchor="t" anchorCtr="0">
            <a:spAutoFit/>
          </a:bodyPr>
          <a:lstStyle>
            <a:lvl1pPr marL="457200" marR="0" lvl="0" indent="-228600" algn="l" rtl="0">
              <a:lnSpc>
                <a:spcPct val="90000"/>
              </a:lnSpc>
              <a:spcBef>
                <a:spcPts val="1000"/>
              </a:spcBef>
              <a:spcAft>
                <a:spcPts val="0"/>
              </a:spcAft>
              <a:buClr>
                <a:schemeClr val="accent1"/>
              </a:buClr>
              <a:buSzPts val="1400"/>
              <a:buFont typeface="Arial"/>
              <a:buNone/>
              <a:defRPr sz="1400" b="1" i="0" u="none" strike="noStrike" cap="none">
                <a:solidFill>
                  <a:schemeClr val="accent1"/>
                </a:solidFill>
                <a:latin typeface="Poppins"/>
                <a:ea typeface="Poppins"/>
                <a:cs typeface="Poppins"/>
                <a:sym typeface="Poppi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8" name="Google Shape;98;p15"/>
          <p:cNvSpPr txBox="1">
            <a:spLocks noGrp="1"/>
          </p:cNvSpPr>
          <p:nvPr>
            <p:ph type="body" idx="3"/>
          </p:nvPr>
        </p:nvSpPr>
        <p:spPr>
          <a:xfrm>
            <a:off x="1939925" y="4333875"/>
            <a:ext cx="1831975" cy="315727"/>
          </a:xfrm>
          <a:prstGeom prst="rect">
            <a:avLst/>
          </a:prstGeom>
          <a:noFill/>
          <a:ln>
            <a:noFill/>
          </a:ln>
        </p:spPr>
        <p:txBody>
          <a:bodyPr spcFirstLastPara="1" wrap="square" lIns="91425" tIns="45700" rIns="91425" bIns="45700" anchor="t" anchorCtr="0">
            <a:spAutoFit/>
          </a:bodyPr>
          <a:lstStyle>
            <a:lvl1pPr marL="457200" marR="0" lvl="0" indent="-228600" algn="l" rtl="0">
              <a:lnSpc>
                <a:spcPct val="90000"/>
              </a:lnSpc>
              <a:spcBef>
                <a:spcPts val="1000"/>
              </a:spcBef>
              <a:spcAft>
                <a:spcPts val="0"/>
              </a:spcAft>
              <a:buClr>
                <a:schemeClr val="accent1"/>
              </a:buClr>
              <a:buSzPts val="1400"/>
              <a:buFont typeface="Arial"/>
              <a:buNone/>
              <a:defRPr sz="1400" b="1" i="0" u="none" strike="noStrike" cap="none">
                <a:solidFill>
                  <a:schemeClr val="accent1"/>
                </a:solidFill>
                <a:latin typeface="Poppins"/>
                <a:ea typeface="Poppins"/>
                <a:cs typeface="Poppins"/>
                <a:sym typeface="Poppi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spTree>
      <p:nvGrpSpPr>
        <p:cNvPr id="1" name="Shape 99"/>
        <p:cNvGrpSpPr/>
        <p:nvPr/>
      </p:nvGrpSpPr>
      <p:grpSpPr>
        <a:xfrm>
          <a:off x="0" y="0"/>
          <a:ext cx="0" cy="0"/>
          <a:chOff x="0" y="0"/>
          <a:chExt cx="0" cy="0"/>
        </a:xfrm>
      </p:grpSpPr>
      <p:sp>
        <p:nvSpPr>
          <p:cNvPr id="100" name="Google Shape;100;p16"/>
          <p:cNvSpPr txBox="1">
            <a:spLocks noGrp="1"/>
          </p:cNvSpPr>
          <p:nvPr>
            <p:ph type="title"/>
          </p:nvPr>
        </p:nvSpPr>
        <p:spPr>
          <a:xfrm>
            <a:off x="722697" y="2933992"/>
            <a:ext cx="4366901" cy="990015"/>
          </a:xfrm>
          <a:prstGeom prst="rect">
            <a:avLst/>
          </a:prstGeom>
          <a:noFill/>
          <a:ln>
            <a:noFill/>
          </a:ln>
        </p:spPr>
        <p:txBody>
          <a:bodyPr spcFirstLastPara="1" wrap="square" lIns="91425" tIns="45700" rIns="91425" bIns="45700" anchor="t" anchorCtr="0">
            <a:spAutoFit/>
          </a:bodyPr>
          <a:lstStyle>
            <a:lvl1pPr marR="0" lvl="0" algn="l" rtl="0">
              <a:lnSpc>
                <a:spcPct val="90000"/>
              </a:lnSpc>
              <a:spcBef>
                <a:spcPts val="0"/>
              </a:spcBef>
              <a:spcAft>
                <a:spcPts val="0"/>
              </a:spcAft>
              <a:buClr>
                <a:schemeClr val="accent1"/>
              </a:buClr>
              <a:buSzPts val="6000"/>
              <a:buFont typeface="Poppins"/>
              <a:buNone/>
              <a:defRPr sz="6000" b="1" i="0" u="none" strike="noStrike" cap="none">
                <a:solidFill>
                  <a:schemeClr val="accent1"/>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1" name="Google Shape;101;p16"/>
          <p:cNvSpPr txBox="1">
            <a:spLocks noGrp="1"/>
          </p:cNvSpPr>
          <p:nvPr>
            <p:ph type="body" idx="1"/>
          </p:nvPr>
        </p:nvSpPr>
        <p:spPr>
          <a:xfrm>
            <a:off x="702177" y="3830119"/>
            <a:ext cx="3869824" cy="286232"/>
          </a:xfrm>
          <a:prstGeom prst="rect">
            <a:avLst/>
          </a:prstGeom>
          <a:noFill/>
          <a:ln>
            <a:noFill/>
          </a:ln>
        </p:spPr>
        <p:txBody>
          <a:bodyPr spcFirstLastPara="1" wrap="square" lIns="91425" tIns="45700" rIns="91425" bIns="45700" anchor="t" anchorCtr="0">
            <a:spAutoFit/>
          </a:bodyPr>
          <a:lstStyle>
            <a:lvl1pPr marL="457200" marR="0" lvl="0" indent="-228600" algn="l" rtl="0">
              <a:lnSpc>
                <a:spcPct val="90000"/>
              </a:lnSpc>
              <a:spcBef>
                <a:spcPts val="1000"/>
              </a:spcBef>
              <a:spcAft>
                <a:spcPts val="0"/>
              </a:spcAft>
              <a:buClr>
                <a:srgbClr val="262626"/>
              </a:buClr>
              <a:buSzPts val="1400"/>
              <a:buFont typeface="Arial"/>
              <a:buNone/>
              <a:defRPr sz="1400" b="0" i="0" u="none" strike="noStrike" cap="none">
                <a:solidFill>
                  <a:srgbClr val="262626"/>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45"/>
        <p:cNvGrpSpPr/>
        <p:nvPr/>
      </p:nvGrpSpPr>
      <p:grpSpPr>
        <a:xfrm>
          <a:off x="0" y="0"/>
          <a:ext cx="0" cy="0"/>
          <a:chOff x="0" y="0"/>
          <a:chExt cx="0" cy="0"/>
        </a:xfrm>
      </p:grpSpPr>
      <p:sp>
        <p:nvSpPr>
          <p:cNvPr id="46" name="Google Shape;46;p3"/>
          <p:cNvSpPr txBox="1">
            <a:spLocks noGrp="1"/>
          </p:cNvSpPr>
          <p:nvPr>
            <p:ph type="title"/>
          </p:nvPr>
        </p:nvSpPr>
        <p:spPr>
          <a:xfrm>
            <a:off x="713072" y="653882"/>
            <a:ext cx="3810802" cy="511679"/>
          </a:xfrm>
          <a:prstGeom prst="rect">
            <a:avLst/>
          </a:prstGeom>
          <a:noFill/>
          <a:ln>
            <a:noFill/>
          </a:ln>
        </p:spPr>
        <p:txBody>
          <a:bodyPr spcFirstLastPara="1" wrap="square" lIns="91425" tIns="45700" rIns="91425" bIns="45700" anchor="t" anchorCtr="0">
            <a:spAutoFit/>
          </a:bodyPr>
          <a:lstStyle>
            <a:lvl1pPr marR="0" lvl="0" algn="l" rtl="0">
              <a:lnSpc>
                <a:spcPct val="90000"/>
              </a:lnSpc>
              <a:spcBef>
                <a:spcPts val="0"/>
              </a:spcBef>
              <a:spcAft>
                <a:spcPts val="0"/>
              </a:spcAft>
              <a:buClr>
                <a:schemeClr val="accent1"/>
              </a:buClr>
              <a:buSzPts val="3000"/>
              <a:buFont typeface="Poppins"/>
              <a:buNone/>
              <a:defRPr sz="3000" b="1" i="0" u="none" strike="noStrike" cap="none">
                <a:solidFill>
                  <a:schemeClr val="accent1"/>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7" name="Google Shape;47;p3"/>
          <p:cNvSpPr txBox="1">
            <a:spLocks noGrp="1"/>
          </p:cNvSpPr>
          <p:nvPr>
            <p:ph type="body" idx="1"/>
          </p:nvPr>
        </p:nvSpPr>
        <p:spPr>
          <a:xfrm>
            <a:off x="1375977" y="1636046"/>
            <a:ext cx="3330776" cy="288028"/>
          </a:xfrm>
          <a:prstGeom prst="rect">
            <a:avLst/>
          </a:prstGeom>
          <a:noFill/>
          <a:ln>
            <a:noFill/>
          </a:ln>
        </p:spPr>
        <p:txBody>
          <a:bodyPr spcFirstLastPara="1" wrap="square" lIns="91425" tIns="45700" rIns="91425" bIns="45700" anchor="t" anchorCtr="0">
            <a:spAutoFit/>
          </a:bodyPr>
          <a:lstStyle>
            <a:lvl1pPr marL="457200" marR="0" lvl="0" indent="-228600" algn="l" rtl="0">
              <a:lnSpc>
                <a:spcPct val="90000"/>
              </a:lnSpc>
              <a:spcBef>
                <a:spcPts val="1000"/>
              </a:spcBef>
              <a:spcAft>
                <a:spcPts val="0"/>
              </a:spcAft>
              <a:buClr>
                <a:srgbClr val="0C0C0C"/>
              </a:buClr>
              <a:buSzPts val="1400"/>
              <a:buFont typeface="Arial"/>
              <a:buNone/>
              <a:defRPr sz="1400" b="0" i="0" u="none" strike="noStrike" cap="none">
                <a:solidFill>
                  <a:srgbClr val="0C0C0C"/>
                </a:solidFill>
                <a:latin typeface="Poppins"/>
                <a:ea typeface="Poppins"/>
                <a:cs typeface="Poppins"/>
                <a:sym typeface="Poppi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8" name="Google Shape;48;p3"/>
          <p:cNvSpPr txBox="1">
            <a:spLocks noGrp="1"/>
          </p:cNvSpPr>
          <p:nvPr>
            <p:ph type="body" idx="2"/>
          </p:nvPr>
        </p:nvSpPr>
        <p:spPr>
          <a:xfrm>
            <a:off x="1383998" y="2394836"/>
            <a:ext cx="3330776" cy="288028"/>
          </a:xfrm>
          <a:prstGeom prst="rect">
            <a:avLst/>
          </a:prstGeom>
          <a:noFill/>
          <a:ln>
            <a:noFill/>
          </a:ln>
        </p:spPr>
        <p:txBody>
          <a:bodyPr spcFirstLastPara="1" wrap="square" lIns="91425" tIns="45700" rIns="91425" bIns="45700" anchor="t" anchorCtr="0">
            <a:spAutoFit/>
          </a:bodyPr>
          <a:lstStyle>
            <a:lvl1pPr marL="457200" marR="0" lvl="0" indent="-228600" algn="l" rtl="0">
              <a:lnSpc>
                <a:spcPct val="90000"/>
              </a:lnSpc>
              <a:spcBef>
                <a:spcPts val="1000"/>
              </a:spcBef>
              <a:spcAft>
                <a:spcPts val="0"/>
              </a:spcAft>
              <a:buClr>
                <a:srgbClr val="0C0C0C"/>
              </a:buClr>
              <a:buSzPts val="1400"/>
              <a:buFont typeface="Arial"/>
              <a:buNone/>
              <a:defRPr sz="1400" b="0" i="0" u="none" strike="noStrike" cap="none">
                <a:solidFill>
                  <a:srgbClr val="0C0C0C"/>
                </a:solidFill>
                <a:latin typeface="Poppins"/>
                <a:ea typeface="Poppins"/>
                <a:cs typeface="Poppins"/>
                <a:sym typeface="Poppi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 name="Google Shape;49;p3"/>
          <p:cNvSpPr txBox="1">
            <a:spLocks noGrp="1"/>
          </p:cNvSpPr>
          <p:nvPr>
            <p:ph type="body" idx="3"/>
          </p:nvPr>
        </p:nvSpPr>
        <p:spPr>
          <a:xfrm>
            <a:off x="1382393" y="3150597"/>
            <a:ext cx="4084756" cy="288028"/>
          </a:xfrm>
          <a:prstGeom prst="rect">
            <a:avLst/>
          </a:prstGeom>
          <a:noFill/>
          <a:ln>
            <a:noFill/>
          </a:ln>
        </p:spPr>
        <p:txBody>
          <a:bodyPr spcFirstLastPara="1" wrap="square" lIns="91425" tIns="45700" rIns="91425" bIns="45700" anchor="t" anchorCtr="0">
            <a:spAutoFit/>
          </a:bodyPr>
          <a:lstStyle>
            <a:lvl1pPr marL="457200" marR="0" lvl="0" indent="-228600" algn="l" rtl="0">
              <a:lnSpc>
                <a:spcPct val="90000"/>
              </a:lnSpc>
              <a:spcBef>
                <a:spcPts val="1000"/>
              </a:spcBef>
              <a:spcAft>
                <a:spcPts val="0"/>
              </a:spcAft>
              <a:buClr>
                <a:srgbClr val="0C0C0C"/>
              </a:buClr>
              <a:buSzPts val="1400"/>
              <a:buFont typeface="Arial"/>
              <a:buNone/>
              <a:defRPr sz="1400" b="0" i="0" u="none" strike="noStrike" cap="none">
                <a:solidFill>
                  <a:srgbClr val="0C0C0C"/>
                </a:solidFill>
                <a:latin typeface="Poppins"/>
                <a:ea typeface="Poppins"/>
                <a:cs typeface="Poppins"/>
                <a:sym typeface="Poppi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0" name="Google Shape;50;p3"/>
          <p:cNvSpPr txBox="1">
            <a:spLocks noGrp="1"/>
          </p:cNvSpPr>
          <p:nvPr>
            <p:ph type="body" idx="4"/>
          </p:nvPr>
        </p:nvSpPr>
        <p:spPr>
          <a:xfrm>
            <a:off x="1380788" y="3909389"/>
            <a:ext cx="2392314" cy="288028"/>
          </a:xfrm>
          <a:prstGeom prst="rect">
            <a:avLst/>
          </a:prstGeom>
          <a:noFill/>
          <a:ln>
            <a:noFill/>
          </a:ln>
        </p:spPr>
        <p:txBody>
          <a:bodyPr spcFirstLastPara="1" wrap="square" lIns="91425" tIns="45700" rIns="91425" bIns="45700" anchor="t" anchorCtr="0">
            <a:spAutoFit/>
          </a:bodyPr>
          <a:lstStyle>
            <a:lvl1pPr marL="457200" marR="0" lvl="0" indent="-228600" algn="l" rtl="0">
              <a:lnSpc>
                <a:spcPct val="90000"/>
              </a:lnSpc>
              <a:spcBef>
                <a:spcPts val="1000"/>
              </a:spcBef>
              <a:spcAft>
                <a:spcPts val="0"/>
              </a:spcAft>
              <a:buClr>
                <a:srgbClr val="0C0C0C"/>
              </a:buClr>
              <a:buSzPts val="1400"/>
              <a:buFont typeface="Arial"/>
              <a:buNone/>
              <a:defRPr sz="1400" b="0" i="0" u="none" strike="noStrike" cap="none">
                <a:solidFill>
                  <a:srgbClr val="0C0C0C"/>
                </a:solidFill>
                <a:latin typeface="Poppins"/>
                <a:ea typeface="Poppins"/>
                <a:cs typeface="Poppins"/>
                <a:sym typeface="Poppi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1" name="Google Shape;51;p3"/>
          <p:cNvSpPr txBox="1">
            <a:spLocks noGrp="1"/>
          </p:cNvSpPr>
          <p:nvPr>
            <p:ph type="body" idx="5"/>
          </p:nvPr>
        </p:nvSpPr>
        <p:spPr>
          <a:xfrm>
            <a:off x="1376997" y="4668181"/>
            <a:ext cx="4465538" cy="288028"/>
          </a:xfrm>
          <a:prstGeom prst="rect">
            <a:avLst/>
          </a:prstGeom>
          <a:noFill/>
          <a:ln>
            <a:noFill/>
          </a:ln>
        </p:spPr>
        <p:txBody>
          <a:bodyPr spcFirstLastPara="1" wrap="square" lIns="91425" tIns="45700" rIns="91425" bIns="45700" anchor="t" anchorCtr="0">
            <a:spAutoFit/>
          </a:bodyPr>
          <a:lstStyle>
            <a:lvl1pPr marL="457200" marR="0" lvl="0" indent="-228600" algn="l" rtl="0">
              <a:lnSpc>
                <a:spcPct val="90000"/>
              </a:lnSpc>
              <a:spcBef>
                <a:spcPts val="1000"/>
              </a:spcBef>
              <a:spcAft>
                <a:spcPts val="0"/>
              </a:spcAft>
              <a:buClr>
                <a:srgbClr val="0C0C0C"/>
              </a:buClr>
              <a:buSzPts val="1400"/>
              <a:buFont typeface="Arial"/>
              <a:buNone/>
              <a:defRPr sz="1400" b="0" i="0" u="none" strike="noStrike" cap="none">
                <a:solidFill>
                  <a:srgbClr val="0C0C0C"/>
                </a:solidFill>
                <a:latin typeface="Poppins"/>
                <a:ea typeface="Poppins"/>
                <a:cs typeface="Poppins"/>
                <a:sym typeface="Poppi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3"/>
          <p:cNvSpPr txBox="1">
            <a:spLocks noGrp="1"/>
          </p:cNvSpPr>
          <p:nvPr>
            <p:ph type="body" idx="6"/>
          </p:nvPr>
        </p:nvSpPr>
        <p:spPr>
          <a:xfrm>
            <a:off x="1385018" y="5417347"/>
            <a:ext cx="3206233" cy="288028"/>
          </a:xfrm>
          <a:prstGeom prst="rect">
            <a:avLst/>
          </a:prstGeom>
          <a:noFill/>
          <a:ln>
            <a:noFill/>
          </a:ln>
        </p:spPr>
        <p:txBody>
          <a:bodyPr spcFirstLastPara="1" wrap="square" lIns="91425" tIns="45700" rIns="91425" bIns="45700" anchor="t" anchorCtr="0">
            <a:spAutoFit/>
          </a:bodyPr>
          <a:lstStyle>
            <a:lvl1pPr marL="457200" marR="0" lvl="0" indent="-228600" algn="l" rtl="0">
              <a:lnSpc>
                <a:spcPct val="90000"/>
              </a:lnSpc>
              <a:spcBef>
                <a:spcPts val="1000"/>
              </a:spcBef>
              <a:spcAft>
                <a:spcPts val="0"/>
              </a:spcAft>
              <a:buClr>
                <a:srgbClr val="0C0C0C"/>
              </a:buClr>
              <a:buSzPts val="1400"/>
              <a:buFont typeface="Arial"/>
              <a:buNone/>
              <a:defRPr sz="1400" b="0" i="0" u="none" strike="noStrike" cap="none">
                <a:solidFill>
                  <a:srgbClr val="0C0C0C"/>
                </a:solidFill>
                <a:latin typeface="Poppins"/>
                <a:ea typeface="Poppins"/>
                <a:cs typeface="Poppins"/>
                <a:sym typeface="Poppi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53"/>
        <p:cNvGrpSpPr/>
        <p:nvPr/>
      </p:nvGrpSpPr>
      <p:grpSpPr>
        <a:xfrm>
          <a:off x="0" y="0"/>
          <a:ext cx="0" cy="0"/>
          <a:chOff x="0" y="0"/>
          <a:chExt cx="0" cy="0"/>
        </a:xfrm>
      </p:grpSpPr>
      <p:sp>
        <p:nvSpPr>
          <p:cNvPr id="54" name="Google Shape;54;p4"/>
          <p:cNvSpPr txBox="1">
            <a:spLocks noGrp="1"/>
          </p:cNvSpPr>
          <p:nvPr>
            <p:ph type="title"/>
          </p:nvPr>
        </p:nvSpPr>
        <p:spPr>
          <a:xfrm>
            <a:off x="711200" y="1825625"/>
            <a:ext cx="2070100" cy="511679"/>
          </a:xfrm>
          <a:prstGeom prst="rect">
            <a:avLst/>
          </a:prstGeom>
          <a:noFill/>
          <a:ln>
            <a:noFill/>
          </a:ln>
        </p:spPr>
        <p:txBody>
          <a:bodyPr spcFirstLastPara="1" wrap="square" lIns="91425" tIns="45700" rIns="91425" bIns="45700" anchor="t" anchorCtr="0">
            <a:spAutoFit/>
          </a:bodyPr>
          <a:lstStyle>
            <a:lvl1pPr marR="0" lvl="0" algn="l" rtl="0">
              <a:lnSpc>
                <a:spcPct val="90000"/>
              </a:lnSpc>
              <a:spcBef>
                <a:spcPts val="0"/>
              </a:spcBef>
              <a:spcAft>
                <a:spcPts val="0"/>
              </a:spcAft>
              <a:buClr>
                <a:schemeClr val="accent1"/>
              </a:buClr>
              <a:buSzPts val="3000"/>
              <a:buFont typeface="Poppins"/>
              <a:buNone/>
              <a:defRPr sz="3000" b="1" i="0" u="none" strike="noStrike" cap="none">
                <a:solidFill>
                  <a:schemeClr val="accent1"/>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Section Header">
  <p:cSld name="1_Section Header">
    <p:spTree>
      <p:nvGrpSpPr>
        <p:cNvPr id="1" name="Shape 55"/>
        <p:cNvGrpSpPr/>
        <p:nvPr/>
      </p:nvGrpSpPr>
      <p:grpSpPr>
        <a:xfrm>
          <a:off x="0" y="0"/>
          <a:ext cx="0" cy="0"/>
          <a:chOff x="0" y="0"/>
          <a:chExt cx="0" cy="0"/>
        </a:xfrm>
      </p:grpSpPr>
      <p:sp>
        <p:nvSpPr>
          <p:cNvPr id="56" name="Google Shape;56;p5"/>
          <p:cNvSpPr txBox="1">
            <a:spLocks noGrp="1"/>
          </p:cNvSpPr>
          <p:nvPr>
            <p:ph type="title"/>
          </p:nvPr>
        </p:nvSpPr>
        <p:spPr>
          <a:xfrm>
            <a:off x="698500" y="593725"/>
            <a:ext cx="6159500" cy="927177"/>
          </a:xfrm>
          <a:prstGeom prst="rect">
            <a:avLst/>
          </a:prstGeom>
          <a:noFill/>
          <a:ln>
            <a:noFill/>
          </a:ln>
        </p:spPr>
        <p:txBody>
          <a:bodyPr spcFirstLastPara="1" wrap="square" lIns="91425" tIns="45700" rIns="91425" bIns="45700" anchor="t" anchorCtr="0">
            <a:spAutoFit/>
          </a:bodyPr>
          <a:lstStyle>
            <a:lvl1pPr marR="0" lvl="0" algn="l" rtl="0">
              <a:lnSpc>
                <a:spcPct val="90000"/>
              </a:lnSpc>
              <a:spcBef>
                <a:spcPts val="0"/>
              </a:spcBef>
              <a:spcAft>
                <a:spcPts val="0"/>
              </a:spcAft>
              <a:buClr>
                <a:schemeClr val="accent1"/>
              </a:buClr>
              <a:buSzPts val="3000"/>
              <a:buFont typeface="Poppins"/>
              <a:buNone/>
              <a:defRPr sz="3000" b="1" i="0" u="none" strike="noStrike" cap="none">
                <a:solidFill>
                  <a:schemeClr val="accent1"/>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57"/>
        <p:cNvGrpSpPr/>
        <p:nvPr/>
      </p:nvGrpSpPr>
      <p:grpSpPr>
        <a:xfrm>
          <a:off x="0" y="0"/>
          <a:ext cx="0" cy="0"/>
          <a:chOff x="0" y="0"/>
          <a:chExt cx="0" cy="0"/>
        </a:xfrm>
      </p:grpSpPr>
      <p:sp>
        <p:nvSpPr>
          <p:cNvPr id="58" name="Google Shape;58;p6"/>
          <p:cNvSpPr txBox="1">
            <a:spLocks noGrp="1"/>
          </p:cNvSpPr>
          <p:nvPr>
            <p:ph type="title"/>
          </p:nvPr>
        </p:nvSpPr>
        <p:spPr>
          <a:xfrm>
            <a:off x="698500" y="592137"/>
            <a:ext cx="6223000" cy="511679"/>
          </a:xfrm>
          <a:prstGeom prst="rect">
            <a:avLst/>
          </a:prstGeom>
          <a:noFill/>
          <a:ln>
            <a:noFill/>
          </a:ln>
        </p:spPr>
        <p:txBody>
          <a:bodyPr spcFirstLastPara="1" wrap="square" lIns="91425" tIns="45700" rIns="91425" bIns="45700" anchor="t" anchorCtr="0">
            <a:spAutoFit/>
          </a:bodyPr>
          <a:lstStyle>
            <a:lvl1pPr marR="0" lvl="0" algn="l" rtl="0">
              <a:lnSpc>
                <a:spcPct val="90000"/>
              </a:lnSpc>
              <a:spcBef>
                <a:spcPts val="0"/>
              </a:spcBef>
              <a:spcAft>
                <a:spcPts val="0"/>
              </a:spcAft>
              <a:buClr>
                <a:schemeClr val="accent1"/>
              </a:buClr>
              <a:buSzPts val="3000"/>
              <a:buFont typeface="Poppins"/>
              <a:buNone/>
              <a:defRPr sz="3000" b="1" i="0" u="none" strike="noStrike" cap="none">
                <a:solidFill>
                  <a:schemeClr val="accent1"/>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59"/>
        <p:cNvGrpSpPr/>
        <p:nvPr/>
      </p:nvGrpSpPr>
      <p:grpSpPr>
        <a:xfrm>
          <a:off x="0" y="0"/>
          <a:ext cx="0" cy="0"/>
          <a:chOff x="0" y="0"/>
          <a:chExt cx="0" cy="0"/>
        </a:xfrm>
      </p:grpSpPr>
      <p:sp>
        <p:nvSpPr>
          <p:cNvPr id="60" name="Google Shape;60;p7"/>
          <p:cNvSpPr txBox="1">
            <a:spLocks noGrp="1"/>
          </p:cNvSpPr>
          <p:nvPr>
            <p:ph type="title"/>
          </p:nvPr>
        </p:nvSpPr>
        <p:spPr>
          <a:xfrm>
            <a:off x="714375" y="501650"/>
            <a:ext cx="5305425" cy="511679"/>
          </a:xfrm>
          <a:prstGeom prst="rect">
            <a:avLst/>
          </a:prstGeom>
          <a:noFill/>
          <a:ln>
            <a:noFill/>
          </a:ln>
        </p:spPr>
        <p:txBody>
          <a:bodyPr spcFirstLastPara="1" wrap="square" lIns="91425" tIns="45700" rIns="91425" bIns="45700" anchor="t" anchorCtr="0">
            <a:spAutoFit/>
          </a:bodyPr>
          <a:lstStyle>
            <a:lvl1pPr marR="0" lvl="0" algn="l" rtl="0">
              <a:lnSpc>
                <a:spcPct val="90000"/>
              </a:lnSpc>
              <a:spcBef>
                <a:spcPts val="0"/>
              </a:spcBef>
              <a:spcAft>
                <a:spcPts val="0"/>
              </a:spcAft>
              <a:buClr>
                <a:schemeClr val="accent1"/>
              </a:buClr>
              <a:buSzPts val="3000"/>
              <a:buFont typeface="Poppins"/>
              <a:buNone/>
              <a:defRPr sz="3000" b="1" i="0" u="none" strike="noStrike" cap="none">
                <a:solidFill>
                  <a:schemeClr val="accent1"/>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1" name="Google Shape;61;p7"/>
          <p:cNvSpPr txBox="1">
            <a:spLocks noGrp="1"/>
          </p:cNvSpPr>
          <p:nvPr>
            <p:ph type="body" idx="1"/>
          </p:nvPr>
        </p:nvSpPr>
        <p:spPr>
          <a:xfrm>
            <a:off x="1296889" y="2499861"/>
            <a:ext cx="2270910" cy="323165"/>
          </a:xfrm>
          <a:prstGeom prst="rect">
            <a:avLst/>
          </a:prstGeom>
          <a:noFill/>
          <a:ln>
            <a:noFill/>
          </a:ln>
        </p:spPr>
        <p:txBody>
          <a:bodyPr spcFirstLastPara="1" wrap="square" lIns="91425" tIns="45700" rIns="91425" bIns="45700" anchor="t" anchorCtr="0">
            <a:spAutoFit/>
          </a:bodyPr>
          <a:lstStyle>
            <a:lvl1pPr marL="457200" marR="0" lvl="0" indent="-228600" algn="l" rtl="0">
              <a:lnSpc>
                <a:spcPct val="90000"/>
              </a:lnSpc>
              <a:spcBef>
                <a:spcPts val="1000"/>
              </a:spcBef>
              <a:spcAft>
                <a:spcPts val="0"/>
              </a:spcAft>
              <a:buClr>
                <a:schemeClr val="lt1"/>
              </a:buClr>
              <a:buSzPts val="1600"/>
              <a:buFont typeface="Arial"/>
              <a:buNone/>
              <a:defRPr sz="1600" b="1" i="0" u="none" strike="noStrike" cap="none">
                <a:solidFill>
                  <a:schemeClr val="lt1"/>
                </a:solidFill>
                <a:latin typeface="Poppins"/>
                <a:ea typeface="Poppins"/>
                <a:cs typeface="Poppins"/>
                <a:sym typeface="Poppi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2" name="Google Shape;62;p7"/>
          <p:cNvSpPr txBox="1">
            <a:spLocks noGrp="1"/>
          </p:cNvSpPr>
          <p:nvPr>
            <p:ph type="body" idx="2"/>
          </p:nvPr>
        </p:nvSpPr>
        <p:spPr>
          <a:xfrm>
            <a:off x="4784294" y="2493493"/>
            <a:ext cx="2270910" cy="323165"/>
          </a:xfrm>
          <a:prstGeom prst="rect">
            <a:avLst/>
          </a:prstGeom>
          <a:noFill/>
          <a:ln>
            <a:noFill/>
          </a:ln>
        </p:spPr>
        <p:txBody>
          <a:bodyPr spcFirstLastPara="1" wrap="square" lIns="91425" tIns="45700" rIns="91425" bIns="45700" anchor="t" anchorCtr="0">
            <a:spAutoFit/>
          </a:bodyPr>
          <a:lstStyle>
            <a:lvl1pPr marL="457200" marR="0" lvl="0" indent="-228600" algn="l" rtl="0">
              <a:lnSpc>
                <a:spcPct val="90000"/>
              </a:lnSpc>
              <a:spcBef>
                <a:spcPts val="1000"/>
              </a:spcBef>
              <a:spcAft>
                <a:spcPts val="0"/>
              </a:spcAft>
              <a:buClr>
                <a:schemeClr val="lt1"/>
              </a:buClr>
              <a:buSzPts val="1600"/>
              <a:buFont typeface="Arial"/>
              <a:buNone/>
              <a:defRPr sz="1600" b="1" i="0" u="none" strike="noStrike" cap="none">
                <a:solidFill>
                  <a:schemeClr val="lt1"/>
                </a:solidFill>
                <a:latin typeface="Poppins"/>
                <a:ea typeface="Poppins"/>
                <a:cs typeface="Poppins"/>
                <a:sym typeface="Poppi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3" name="Google Shape;63;p7"/>
          <p:cNvSpPr txBox="1">
            <a:spLocks noGrp="1"/>
          </p:cNvSpPr>
          <p:nvPr>
            <p:ph type="body" idx="3"/>
          </p:nvPr>
        </p:nvSpPr>
        <p:spPr>
          <a:xfrm>
            <a:off x="4785549" y="4722166"/>
            <a:ext cx="2270910" cy="323165"/>
          </a:xfrm>
          <a:prstGeom prst="rect">
            <a:avLst/>
          </a:prstGeom>
          <a:noFill/>
          <a:ln>
            <a:noFill/>
          </a:ln>
        </p:spPr>
        <p:txBody>
          <a:bodyPr spcFirstLastPara="1" wrap="square" lIns="91425" tIns="45700" rIns="91425" bIns="45700" anchor="t" anchorCtr="0">
            <a:spAutoFit/>
          </a:bodyPr>
          <a:lstStyle>
            <a:lvl1pPr marL="457200" marR="0" lvl="0" indent="-228600" algn="l" rtl="0">
              <a:lnSpc>
                <a:spcPct val="90000"/>
              </a:lnSpc>
              <a:spcBef>
                <a:spcPts val="1000"/>
              </a:spcBef>
              <a:spcAft>
                <a:spcPts val="0"/>
              </a:spcAft>
              <a:buClr>
                <a:schemeClr val="lt1"/>
              </a:buClr>
              <a:buSzPts val="1600"/>
              <a:buFont typeface="Arial"/>
              <a:buNone/>
              <a:defRPr sz="1600" b="1" i="0" u="none" strike="noStrike" cap="none">
                <a:solidFill>
                  <a:schemeClr val="lt1"/>
                </a:solidFill>
                <a:latin typeface="Poppins"/>
                <a:ea typeface="Poppins"/>
                <a:cs typeface="Poppins"/>
                <a:sym typeface="Poppi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4" name="Google Shape;64;p7"/>
          <p:cNvSpPr txBox="1">
            <a:spLocks noGrp="1"/>
          </p:cNvSpPr>
          <p:nvPr>
            <p:ph type="body" idx="4"/>
          </p:nvPr>
        </p:nvSpPr>
        <p:spPr>
          <a:xfrm>
            <a:off x="1289080" y="4729310"/>
            <a:ext cx="2270910" cy="323165"/>
          </a:xfrm>
          <a:prstGeom prst="rect">
            <a:avLst/>
          </a:prstGeom>
          <a:noFill/>
          <a:ln>
            <a:noFill/>
          </a:ln>
        </p:spPr>
        <p:txBody>
          <a:bodyPr spcFirstLastPara="1" wrap="square" lIns="91425" tIns="45700" rIns="91425" bIns="45700" anchor="t" anchorCtr="0">
            <a:spAutoFit/>
          </a:bodyPr>
          <a:lstStyle>
            <a:lvl1pPr marL="457200" marR="0" lvl="0" indent="-228600" algn="l" rtl="0">
              <a:lnSpc>
                <a:spcPct val="90000"/>
              </a:lnSpc>
              <a:spcBef>
                <a:spcPts val="1000"/>
              </a:spcBef>
              <a:spcAft>
                <a:spcPts val="0"/>
              </a:spcAft>
              <a:buClr>
                <a:schemeClr val="lt1"/>
              </a:buClr>
              <a:buSzPts val="1600"/>
              <a:buFont typeface="Arial"/>
              <a:buNone/>
              <a:defRPr sz="1600" b="1" i="0" u="none" strike="noStrike" cap="none">
                <a:solidFill>
                  <a:schemeClr val="lt1"/>
                </a:solidFill>
                <a:latin typeface="Poppins"/>
                <a:ea typeface="Poppins"/>
                <a:cs typeface="Poppins"/>
                <a:sym typeface="Poppi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4_Two Content">
  <p:cSld name="4_Two Content">
    <p:spTree>
      <p:nvGrpSpPr>
        <p:cNvPr id="1" name="Shape 75"/>
        <p:cNvGrpSpPr/>
        <p:nvPr/>
      </p:nvGrpSpPr>
      <p:grpSpPr>
        <a:xfrm>
          <a:off x="0" y="0"/>
          <a:ext cx="0" cy="0"/>
          <a:chOff x="0" y="0"/>
          <a:chExt cx="0" cy="0"/>
        </a:xfrm>
      </p:grpSpPr>
      <p:sp>
        <p:nvSpPr>
          <p:cNvPr id="76" name="Google Shape;76;p10"/>
          <p:cNvSpPr txBox="1">
            <a:spLocks noGrp="1"/>
          </p:cNvSpPr>
          <p:nvPr>
            <p:ph type="title"/>
          </p:nvPr>
        </p:nvSpPr>
        <p:spPr>
          <a:xfrm>
            <a:off x="698500" y="555625"/>
            <a:ext cx="6032500" cy="511679"/>
          </a:xfrm>
          <a:prstGeom prst="rect">
            <a:avLst/>
          </a:prstGeom>
          <a:noFill/>
          <a:ln>
            <a:noFill/>
          </a:ln>
        </p:spPr>
        <p:txBody>
          <a:bodyPr spcFirstLastPara="1" wrap="square" lIns="91425" tIns="45700" rIns="91425" bIns="45700" anchor="t" anchorCtr="0">
            <a:spAutoFit/>
          </a:bodyPr>
          <a:lstStyle>
            <a:lvl1pPr marR="0" lvl="0" algn="l" rtl="0">
              <a:lnSpc>
                <a:spcPct val="90000"/>
              </a:lnSpc>
              <a:spcBef>
                <a:spcPts val="0"/>
              </a:spcBef>
              <a:spcAft>
                <a:spcPts val="0"/>
              </a:spcAft>
              <a:buClr>
                <a:schemeClr val="accent1"/>
              </a:buClr>
              <a:buSzPts val="3000"/>
              <a:buFont typeface="Poppins"/>
              <a:buNone/>
              <a:defRPr sz="3000" b="1" i="0" u="none" strike="noStrike" cap="none">
                <a:solidFill>
                  <a:schemeClr val="accent1"/>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77"/>
        <p:cNvGrpSpPr/>
        <p:nvPr/>
      </p:nvGrpSpPr>
      <p:grpSpPr>
        <a:xfrm>
          <a:off x="0" y="0"/>
          <a:ext cx="0" cy="0"/>
          <a:chOff x="0" y="0"/>
          <a:chExt cx="0" cy="0"/>
        </a:xfrm>
      </p:grpSpPr>
      <p:sp>
        <p:nvSpPr>
          <p:cNvPr id="78" name="Google Shape;78;p11"/>
          <p:cNvSpPr txBox="1">
            <a:spLocks noGrp="1"/>
          </p:cNvSpPr>
          <p:nvPr>
            <p:ph type="title"/>
          </p:nvPr>
        </p:nvSpPr>
        <p:spPr>
          <a:xfrm>
            <a:off x="685800" y="530225"/>
            <a:ext cx="4038600" cy="511679"/>
          </a:xfrm>
          <a:prstGeom prst="rect">
            <a:avLst/>
          </a:prstGeom>
          <a:noFill/>
          <a:ln>
            <a:noFill/>
          </a:ln>
        </p:spPr>
        <p:txBody>
          <a:bodyPr spcFirstLastPara="1" wrap="square" lIns="91425" tIns="45700" rIns="91425" bIns="45700" anchor="t" anchorCtr="0">
            <a:spAutoFit/>
          </a:bodyPr>
          <a:lstStyle>
            <a:lvl1pPr marR="0" lvl="0" algn="l" rtl="0">
              <a:lnSpc>
                <a:spcPct val="90000"/>
              </a:lnSpc>
              <a:spcBef>
                <a:spcPts val="0"/>
              </a:spcBef>
              <a:spcAft>
                <a:spcPts val="0"/>
              </a:spcAft>
              <a:buClr>
                <a:schemeClr val="accent1"/>
              </a:buClr>
              <a:buSzPts val="3000"/>
              <a:buFont typeface="Poppins"/>
              <a:buNone/>
              <a:defRPr sz="3000" b="1" i="0" u="none" strike="noStrike" cap="none">
                <a:solidFill>
                  <a:schemeClr val="accent1"/>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9" name="Google Shape;79;p11"/>
          <p:cNvSpPr txBox="1">
            <a:spLocks noGrp="1"/>
          </p:cNvSpPr>
          <p:nvPr>
            <p:ph type="body" idx="1"/>
          </p:nvPr>
        </p:nvSpPr>
        <p:spPr>
          <a:xfrm>
            <a:off x="3380740" y="1788160"/>
            <a:ext cx="1427480" cy="343940"/>
          </a:xfrm>
          <a:prstGeom prst="rect">
            <a:avLst/>
          </a:prstGeom>
          <a:noFill/>
          <a:ln>
            <a:noFill/>
          </a:ln>
        </p:spPr>
        <p:txBody>
          <a:bodyPr spcFirstLastPara="1" wrap="square" lIns="91425" tIns="45700" rIns="91425" bIns="45700" anchor="t" anchorCtr="0">
            <a:spAutoFit/>
          </a:bodyPr>
          <a:lstStyle>
            <a:lvl1pPr marL="457200" marR="0" lvl="0" indent="-228600" algn="l" rtl="0">
              <a:lnSpc>
                <a:spcPct val="90000"/>
              </a:lnSpc>
              <a:spcBef>
                <a:spcPts val="1000"/>
              </a:spcBef>
              <a:spcAft>
                <a:spcPts val="0"/>
              </a:spcAft>
              <a:buClr>
                <a:schemeClr val="accent1"/>
              </a:buClr>
              <a:buSzPts val="1800"/>
              <a:buFont typeface="Arial"/>
              <a:buNone/>
              <a:defRPr sz="1800" b="1" i="0" u="none" strike="noStrike" cap="none">
                <a:solidFill>
                  <a:schemeClr val="accent1"/>
                </a:solidFill>
                <a:latin typeface="Poppins"/>
                <a:ea typeface="Poppins"/>
                <a:cs typeface="Poppins"/>
                <a:sym typeface="Poppi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0" name="Google Shape;80;p11"/>
          <p:cNvSpPr txBox="1">
            <a:spLocks noGrp="1"/>
          </p:cNvSpPr>
          <p:nvPr>
            <p:ph type="body" idx="2"/>
          </p:nvPr>
        </p:nvSpPr>
        <p:spPr>
          <a:xfrm>
            <a:off x="3380740" y="3283180"/>
            <a:ext cx="1427480" cy="343940"/>
          </a:xfrm>
          <a:prstGeom prst="rect">
            <a:avLst/>
          </a:prstGeom>
          <a:noFill/>
          <a:ln>
            <a:noFill/>
          </a:ln>
        </p:spPr>
        <p:txBody>
          <a:bodyPr spcFirstLastPara="1" wrap="square" lIns="91425" tIns="45700" rIns="91425" bIns="45700" anchor="t" anchorCtr="0">
            <a:spAutoFit/>
          </a:bodyPr>
          <a:lstStyle>
            <a:lvl1pPr marL="457200" marR="0" lvl="0" indent="-228600" algn="l" rtl="0">
              <a:lnSpc>
                <a:spcPct val="90000"/>
              </a:lnSpc>
              <a:spcBef>
                <a:spcPts val="1000"/>
              </a:spcBef>
              <a:spcAft>
                <a:spcPts val="0"/>
              </a:spcAft>
              <a:buClr>
                <a:schemeClr val="accent1"/>
              </a:buClr>
              <a:buSzPts val="1800"/>
              <a:buFont typeface="Arial"/>
              <a:buNone/>
              <a:defRPr sz="1800" b="1" i="0" u="none" strike="noStrike" cap="none">
                <a:solidFill>
                  <a:schemeClr val="accent1"/>
                </a:solidFill>
                <a:latin typeface="Poppins"/>
                <a:ea typeface="Poppins"/>
                <a:cs typeface="Poppins"/>
                <a:sym typeface="Poppi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1" name="Google Shape;81;p11"/>
          <p:cNvSpPr txBox="1">
            <a:spLocks noGrp="1"/>
          </p:cNvSpPr>
          <p:nvPr>
            <p:ph type="body" idx="3"/>
          </p:nvPr>
        </p:nvSpPr>
        <p:spPr>
          <a:xfrm>
            <a:off x="3380740" y="4778200"/>
            <a:ext cx="1427480" cy="343940"/>
          </a:xfrm>
          <a:prstGeom prst="rect">
            <a:avLst/>
          </a:prstGeom>
          <a:noFill/>
          <a:ln>
            <a:noFill/>
          </a:ln>
        </p:spPr>
        <p:txBody>
          <a:bodyPr spcFirstLastPara="1" wrap="square" lIns="91425" tIns="45700" rIns="91425" bIns="45700" anchor="t" anchorCtr="0">
            <a:spAutoFit/>
          </a:bodyPr>
          <a:lstStyle>
            <a:lvl1pPr marL="457200" marR="0" lvl="0" indent="-228600" algn="l" rtl="0">
              <a:lnSpc>
                <a:spcPct val="90000"/>
              </a:lnSpc>
              <a:spcBef>
                <a:spcPts val="1000"/>
              </a:spcBef>
              <a:spcAft>
                <a:spcPts val="0"/>
              </a:spcAft>
              <a:buClr>
                <a:schemeClr val="accent1"/>
              </a:buClr>
              <a:buSzPts val="1800"/>
              <a:buFont typeface="Arial"/>
              <a:buNone/>
              <a:defRPr sz="1800" b="1" i="0" u="none" strike="noStrike" cap="none">
                <a:solidFill>
                  <a:schemeClr val="accent1"/>
                </a:solidFill>
                <a:latin typeface="Poppins"/>
                <a:ea typeface="Poppins"/>
                <a:cs typeface="Poppins"/>
                <a:sym typeface="Poppi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82"/>
        <p:cNvGrpSpPr/>
        <p:nvPr/>
      </p:nvGrpSpPr>
      <p:grpSpPr>
        <a:xfrm>
          <a:off x="0" y="0"/>
          <a:ext cx="0" cy="0"/>
          <a:chOff x="0" y="0"/>
          <a:chExt cx="0" cy="0"/>
        </a:xfrm>
      </p:grpSpPr>
      <p:sp>
        <p:nvSpPr>
          <p:cNvPr id="83" name="Google Shape;83;p12"/>
          <p:cNvSpPr txBox="1">
            <a:spLocks noGrp="1"/>
          </p:cNvSpPr>
          <p:nvPr>
            <p:ph type="title"/>
          </p:nvPr>
        </p:nvSpPr>
        <p:spPr>
          <a:xfrm>
            <a:off x="713836" y="666105"/>
            <a:ext cx="6822745" cy="511679"/>
          </a:xfrm>
          <a:prstGeom prst="rect">
            <a:avLst/>
          </a:prstGeom>
          <a:noFill/>
          <a:ln>
            <a:noFill/>
          </a:ln>
        </p:spPr>
        <p:txBody>
          <a:bodyPr spcFirstLastPara="1" wrap="square" lIns="91425" tIns="45700" rIns="91425" bIns="45700" anchor="t" anchorCtr="0">
            <a:spAutoFit/>
          </a:bodyPr>
          <a:lstStyle>
            <a:lvl1pPr marR="0" lvl="0" algn="l" rtl="0">
              <a:lnSpc>
                <a:spcPct val="90000"/>
              </a:lnSpc>
              <a:spcBef>
                <a:spcPts val="0"/>
              </a:spcBef>
              <a:spcAft>
                <a:spcPts val="0"/>
              </a:spcAft>
              <a:buClr>
                <a:schemeClr val="accent1"/>
              </a:buClr>
              <a:buSzPts val="3000"/>
              <a:buFont typeface="Poppins"/>
              <a:buNone/>
              <a:defRPr sz="3000" b="1" i="0" u="none" strike="noStrike" cap="none">
                <a:solidFill>
                  <a:schemeClr val="accent1"/>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4" name="Google Shape;84;p12"/>
          <p:cNvSpPr txBox="1">
            <a:spLocks noGrp="1"/>
          </p:cNvSpPr>
          <p:nvPr>
            <p:ph type="body" idx="1"/>
          </p:nvPr>
        </p:nvSpPr>
        <p:spPr>
          <a:xfrm>
            <a:off x="1359435" y="2230923"/>
            <a:ext cx="1951656" cy="330090"/>
          </a:xfrm>
          <a:prstGeom prst="rect">
            <a:avLst/>
          </a:prstGeom>
          <a:noFill/>
          <a:ln>
            <a:noFill/>
          </a:ln>
        </p:spPr>
        <p:txBody>
          <a:bodyPr spcFirstLastPara="1" wrap="square" lIns="91425" tIns="45700" rIns="91425" bIns="45700" anchor="t" anchorCtr="0">
            <a:spAutoFit/>
          </a:bodyPr>
          <a:lstStyle>
            <a:lvl1pPr marL="457200" marR="0" lvl="0" indent="-228600" algn="l" rtl="0">
              <a:lnSpc>
                <a:spcPct val="90000"/>
              </a:lnSpc>
              <a:spcBef>
                <a:spcPts val="1000"/>
              </a:spcBef>
              <a:spcAft>
                <a:spcPts val="0"/>
              </a:spcAft>
              <a:buClr>
                <a:schemeClr val="accent1"/>
              </a:buClr>
              <a:buSzPts val="1800"/>
              <a:buFont typeface="Arial"/>
              <a:buNone/>
              <a:defRPr sz="1800" b="1" i="0" u="none" strike="noStrike" cap="none">
                <a:solidFill>
                  <a:schemeClr val="accent1"/>
                </a:solidFill>
                <a:latin typeface="Poppins"/>
                <a:ea typeface="Poppins"/>
                <a:cs typeface="Poppins"/>
                <a:sym typeface="Poppi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5" name="Google Shape;85;p12"/>
          <p:cNvSpPr txBox="1">
            <a:spLocks noGrp="1"/>
          </p:cNvSpPr>
          <p:nvPr>
            <p:ph type="body" idx="2"/>
          </p:nvPr>
        </p:nvSpPr>
        <p:spPr>
          <a:xfrm>
            <a:off x="4575877" y="3034364"/>
            <a:ext cx="1510498" cy="330090"/>
          </a:xfrm>
          <a:prstGeom prst="rect">
            <a:avLst/>
          </a:prstGeom>
          <a:noFill/>
          <a:ln>
            <a:noFill/>
          </a:ln>
        </p:spPr>
        <p:txBody>
          <a:bodyPr spcFirstLastPara="1" wrap="square" lIns="91425" tIns="45700" rIns="91425" bIns="45700" anchor="t" anchorCtr="0">
            <a:spAutoFit/>
          </a:bodyPr>
          <a:lstStyle>
            <a:lvl1pPr marL="457200" marR="0" lvl="0" indent="-228600" algn="l" rtl="0">
              <a:lnSpc>
                <a:spcPct val="90000"/>
              </a:lnSpc>
              <a:spcBef>
                <a:spcPts val="1000"/>
              </a:spcBef>
              <a:spcAft>
                <a:spcPts val="0"/>
              </a:spcAft>
              <a:buClr>
                <a:schemeClr val="accent1"/>
              </a:buClr>
              <a:buSzPts val="1800"/>
              <a:buFont typeface="Arial"/>
              <a:buNone/>
              <a:defRPr sz="1800" b="1" i="0" u="none" strike="noStrike" cap="none">
                <a:solidFill>
                  <a:schemeClr val="accent1"/>
                </a:solidFill>
                <a:latin typeface="Poppins"/>
                <a:ea typeface="Poppins"/>
                <a:cs typeface="Poppins"/>
                <a:sym typeface="Poppi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9"/>
        <p:cNvGrpSpPr/>
        <p:nvPr/>
      </p:nvGrpSpPr>
      <p:grpSpPr>
        <a:xfrm>
          <a:off x="0" y="0"/>
          <a:ext cx="0" cy="0"/>
          <a:chOff x="0" y="0"/>
          <a:chExt cx="0" cy="0"/>
        </a:xfrm>
      </p:grpSpPr>
      <p:sp>
        <p:nvSpPr>
          <p:cNvPr id="10" name="Google Shape;10;p1"/>
          <p:cNvSpPr/>
          <p:nvPr/>
        </p:nvSpPr>
        <p:spPr>
          <a:xfrm rot="10800000" flipH="1">
            <a:off x="-4763" y="6308632"/>
            <a:ext cx="24521" cy="277906"/>
          </a:xfrm>
          <a:custGeom>
            <a:avLst/>
            <a:gdLst/>
            <a:ahLst/>
            <a:cxnLst/>
            <a:rect l="l" t="t" r="r" b="b"/>
            <a:pathLst>
              <a:path w="24521" h="277906" extrusionOk="0">
                <a:moveTo>
                  <a:pt x="24522" y="0"/>
                </a:moveTo>
                <a:cubicBezTo>
                  <a:pt x="24069" y="5605"/>
                  <a:pt x="23263" y="11249"/>
                  <a:pt x="23263" y="16854"/>
                </a:cubicBezTo>
                <a:cubicBezTo>
                  <a:pt x="23213" y="285793"/>
                  <a:pt x="23213" y="-9087"/>
                  <a:pt x="23213" y="259852"/>
                </a:cubicBezTo>
                <a:lnTo>
                  <a:pt x="23213" y="276826"/>
                </a:lnTo>
                <a:cubicBezTo>
                  <a:pt x="14149" y="277266"/>
                  <a:pt x="7100" y="277586"/>
                  <a:pt x="0" y="277906"/>
                </a:cubicBezTo>
                <a:cubicBezTo>
                  <a:pt x="0" y="-2682"/>
                  <a:pt x="0" y="280589"/>
                  <a:pt x="0" y="0"/>
                </a:cubicBezTo>
                <a:cubicBezTo>
                  <a:pt x="8157" y="0"/>
                  <a:pt x="16314" y="0"/>
                  <a:pt x="2447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1;p1"/>
          <p:cNvSpPr/>
          <p:nvPr/>
        </p:nvSpPr>
        <p:spPr>
          <a:xfrm rot="10800000" flipH="1">
            <a:off x="151482" y="6309834"/>
            <a:ext cx="24521" cy="276745"/>
          </a:xfrm>
          <a:custGeom>
            <a:avLst/>
            <a:gdLst/>
            <a:ahLst/>
            <a:cxnLst/>
            <a:rect l="l" t="t" r="r" b="b"/>
            <a:pathLst>
              <a:path w="24521" h="276745" extrusionOk="0">
                <a:moveTo>
                  <a:pt x="24472" y="40"/>
                </a:moveTo>
                <a:cubicBezTo>
                  <a:pt x="24270" y="5284"/>
                  <a:pt x="23867" y="10569"/>
                  <a:pt x="23867" y="15813"/>
                </a:cubicBezTo>
                <a:cubicBezTo>
                  <a:pt x="23867" y="285312"/>
                  <a:pt x="23867" y="-9047"/>
                  <a:pt x="23867" y="260452"/>
                </a:cubicBezTo>
                <a:cubicBezTo>
                  <a:pt x="23867" y="265656"/>
                  <a:pt x="23867" y="270861"/>
                  <a:pt x="23867" y="276745"/>
                </a:cubicBezTo>
                <a:lnTo>
                  <a:pt x="1057" y="276745"/>
                </a:lnTo>
                <a:cubicBezTo>
                  <a:pt x="1057" y="271741"/>
                  <a:pt x="1057" y="266657"/>
                  <a:pt x="1057" y="261573"/>
                </a:cubicBezTo>
                <a:cubicBezTo>
                  <a:pt x="1057" y="-7926"/>
                  <a:pt x="1057" y="286433"/>
                  <a:pt x="1057" y="16934"/>
                </a:cubicBezTo>
                <a:cubicBezTo>
                  <a:pt x="1057" y="11289"/>
                  <a:pt x="352" y="5645"/>
                  <a:pt x="0" y="0"/>
                </a:cubicBezTo>
                <a:lnTo>
                  <a:pt x="2452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12;p1"/>
          <p:cNvSpPr/>
          <p:nvPr/>
        </p:nvSpPr>
        <p:spPr>
          <a:xfrm rot="10800000" flipH="1">
            <a:off x="387437" y="6309873"/>
            <a:ext cx="24521" cy="276665"/>
          </a:xfrm>
          <a:custGeom>
            <a:avLst/>
            <a:gdLst/>
            <a:ahLst/>
            <a:cxnLst/>
            <a:rect l="l" t="t" r="r" b="b"/>
            <a:pathLst>
              <a:path w="24521" h="276665" extrusionOk="0">
                <a:moveTo>
                  <a:pt x="24421" y="0"/>
                </a:moveTo>
                <a:cubicBezTo>
                  <a:pt x="24119" y="5244"/>
                  <a:pt x="23565" y="10489"/>
                  <a:pt x="23565" y="15733"/>
                </a:cubicBezTo>
                <a:cubicBezTo>
                  <a:pt x="23565" y="285232"/>
                  <a:pt x="23565" y="-9127"/>
                  <a:pt x="23565" y="260372"/>
                </a:cubicBezTo>
                <a:lnTo>
                  <a:pt x="23565" y="276665"/>
                </a:lnTo>
                <a:lnTo>
                  <a:pt x="705" y="276665"/>
                </a:lnTo>
                <a:lnTo>
                  <a:pt x="705" y="261613"/>
                </a:lnTo>
                <a:cubicBezTo>
                  <a:pt x="705" y="-8287"/>
                  <a:pt x="705" y="285673"/>
                  <a:pt x="705" y="15773"/>
                </a:cubicBezTo>
                <a:cubicBezTo>
                  <a:pt x="705" y="10529"/>
                  <a:pt x="252" y="5284"/>
                  <a:pt x="0" y="0"/>
                </a:cubicBezTo>
                <a:cubicBezTo>
                  <a:pt x="8157" y="0"/>
                  <a:pt x="16314" y="0"/>
                  <a:pt x="24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3;p1"/>
          <p:cNvSpPr/>
          <p:nvPr/>
        </p:nvSpPr>
        <p:spPr>
          <a:xfrm rot="10800000" flipH="1">
            <a:off x="623240" y="6309913"/>
            <a:ext cx="24521" cy="276625"/>
          </a:xfrm>
          <a:custGeom>
            <a:avLst/>
            <a:gdLst/>
            <a:ahLst/>
            <a:cxnLst/>
            <a:rect l="l" t="t" r="r" b="b"/>
            <a:pathLst>
              <a:path w="24521" h="276625" extrusionOk="0">
                <a:moveTo>
                  <a:pt x="24472" y="0"/>
                </a:moveTo>
                <a:cubicBezTo>
                  <a:pt x="24018" y="5645"/>
                  <a:pt x="23213" y="11249"/>
                  <a:pt x="23213" y="16894"/>
                </a:cubicBezTo>
                <a:cubicBezTo>
                  <a:pt x="23162" y="285953"/>
                  <a:pt x="23162" y="-8847"/>
                  <a:pt x="23162" y="260212"/>
                </a:cubicBezTo>
                <a:lnTo>
                  <a:pt x="23162" y="276625"/>
                </a:lnTo>
                <a:lnTo>
                  <a:pt x="504" y="276625"/>
                </a:lnTo>
                <a:cubicBezTo>
                  <a:pt x="504" y="271781"/>
                  <a:pt x="504" y="266657"/>
                  <a:pt x="504" y="261533"/>
                </a:cubicBezTo>
                <a:cubicBezTo>
                  <a:pt x="504" y="-8327"/>
                  <a:pt x="504" y="285633"/>
                  <a:pt x="504" y="15773"/>
                </a:cubicBezTo>
                <a:cubicBezTo>
                  <a:pt x="504" y="10529"/>
                  <a:pt x="151" y="5244"/>
                  <a:pt x="0" y="0"/>
                </a:cubicBezTo>
                <a:cubicBezTo>
                  <a:pt x="8157" y="0"/>
                  <a:pt x="16314" y="0"/>
                  <a:pt x="24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14;p1"/>
          <p:cNvSpPr/>
          <p:nvPr/>
        </p:nvSpPr>
        <p:spPr>
          <a:xfrm rot="10800000" flipH="1">
            <a:off x="779435" y="6309834"/>
            <a:ext cx="24521" cy="276745"/>
          </a:xfrm>
          <a:custGeom>
            <a:avLst/>
            <a:gdLst/>
            <a:ahLst/>
            <a:cxnLst/>
            <a:rect l="l" t="t" r="r" b="b"/>
            <a:pathLst>
              <a:path w="24521" h="276745" extrusionOk="0">
                <a:moveTo>
                  <a:pt x="24472" y="40"/>
                </a:moveTo>
                <a:cubicBezTo>
                  <a:pt x="24270" y="5284"/>
                  <a:pt x="23867" y="10569"/>
                  <a:pt x="23867" y="15813"/>
                </a:cubicBezTo>
                <a:cubicBezTo>
                  <a:pt x="23867" y="285312"/>
                  <a:pt x="23867" y="-9047"/>
                  <a:pt x="23867" y="260452"/>
                </a:cubicBezTo>
                <a:cubicBezTo>
                  <a:pt x="23867" y="265656"/>
                  <a:pt x="23867" y="270861"/>
                  <a:pt x="23867" y="276745"/>
                </a:cubicBezTo>
                <a:lnTo>
                  <a:pt x="1057" y="276745"/>
                </a:lnTo>
                <a:lnTo>
                  <a:pt x="1057" y="261573"/>
                </a:lnTo>
                <a:cubicBezTo>
                  <a:pt x="1057" y="-7926"/>
                  <a:pt x="1057" y="286433"/>
                  <a:pt x="1057" y="16934"/>
                </a:cubicBezTo>
                <a:cubicBezTo>
                  <a:pt x="1057" y="11289"/>
                  <a:pt x="352" y="5645"/>
                  <a:pt x="0" y="0"/>
                </a:cubicBezTo>
                <a:cubicBezTo>
                  <a:pt x="8157" y="0"/>
                  <a:pt x="16314" y="0"/>
                  <a:pt x="24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15;p1"/>
          <p:cNvSpPr/>
          <p:nvPr/>
        </p:nvSpPr>
        <p:spPr>
          <a:xfrm rot="10800000" flipH="1">
            <a:off x="1015390" y="6309873"/>
            <a:ext cx="24521" cy="276665"/>
          </a:xfrm>
          <a:custGeom>
            <a:avLst/>
            <a:gdLst/>
            <a:ahLst/>
            <a:cxnLst/>
            <a:rect l="l" t="t" r="r" b="b"/>
            <a:pathLst>
              <a:path w="24521" h="276665" extrusionOk="0">
                <a:moveTo>
                  <a:pt x="24421" y="0"/>
                </a:moveTo>
                <a:cubicBezTo>
                  <a:pt x="24069" y="5645"/>
                  <a:pt x="23364" y="11289"/>
                  <a:pt x="23364" y="16934"/>
                </a:cubicBezTo>
                <a:cubicBezTo>
                  <a:pt x="23313" y="285993"/>
                  <a:pt x="23364" y="-8767"/>
                  <a:pt x="23364" y="260292"/>
                </a:cubicBezTo>
                <a:lnTo>
                  <a:pt x="23364" y="276665"/>
                </a:lnTo>
                <a:lnTo>
                  <a:pt x="705" y="276665"/>
                </a:lnTo>
                <a:lnTo>
                  <a:pt x="705" y="261573"/>
                </a:lnTo>
                <a:cubicBezTo>
                  <a:pt x="705" y="-8287"/>
                  <a:pt x="705" y="285673"/>
                  <a:pt x="705" y="15813"/>
                </a:cubicBezTo>
                <a:cubicBezTo>
                  <a:pt x="705" y="10569"/>
                  <a:pt x="252" y="5324"/>
                  <a:pt x="0" y="40"/>
                </a:cubicBezTo>
                <a:cubicBezTo>
                  <a:pt x="8157" y="40"/>
                  <a:pt x="16314" y="40"/>
                  <a:pt x="24522" y="4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6;p1"/>
          <p:cNvSpPr/>
          <p:nvPr/>
        </p:nvSpPr>
        <p:spPr>
          <a:xfrm rot="10800000" flipH="1">
            <a:off x="1407439" y="6309873"/>
            <a:ext cx="24521" cy="276665"/>
          </a:xfrm>
          <a:custGeom>
            <a:avLst/>
            <a:gdLst/>
            <a:ahLst/>
            <a:cxnLst/>
            <a:rect l="l" t="t" r="r" b="b"/>
            <a:pathLst>
              <a:path w="24521" h="276665" extrusionOk="0">
                <a:moveTo>
                  <a:pt x="24421" y="0"/>
                </a:moveTo>
                <a:cubicBezTo>
                  <a:pt x="24170" y="5244"/>
                  <a:pt x="23716" y="10489"/>
                  <a:pt x="23716" y="15773"/>
                </a:cubicBezTo>
                <a:cubicBezTo>
                  <a:pt x="23716" y="285232"/>
                  <a:pt x="23716" y="-9127"/>
                  <a:pt x="23716" y="260332"/>
                </a:cubicBezTo>
                <a:cubicBezTo>
                  <a:pt x="23716" y="265536"/>
                  <a:pt x="23716" y="270741"/>
                  <a:pt x="23716" y="276665"/>
                </a:cubicBezTo>
                <a:lnTo>
                  <a:pt x="1058" y="276665"/>
                </a:lnTo>
                <a:lnTo>
                  <a:pt x="1058" y="261493"/>
                </a:lnTo>
                <a:cubicBezTo>
                  <a:pt x="1058" y="-7966"/>
                  <a:pt x="1058" y="286393"/>
                  <a:pt x="1058" y="16934"/>
                </a:cubicBezTo>
                <a:cubicBezTo>
                  <a:pt x="1058" y="11289"/>
                  <a:pt x="353" y="5645"/>
                  <a:pt x="0" y="0"/>
                </a:cubicBezTo>
                <a:cubicBezTo>
                  <a:pt x="8157" y="0"/>
                  <a:pt x="16315" y="0"/>
                  <a:pt x="24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7;p1"/>
          <p:cNvSpPr/>
          <p:nvPr/>
        </p:nvSpPr>
        <p:spPr>
          <a:xfrm rot="10800000" flipH="1">
            <a:off x="1643293" y="6309873"/>
            <a:ext cx="24522" cy="276665"/>
          </a:xfrm>
          <a:custGeom>
            <a:avLst/>
            <a:gdLst/>
            <a:ahLst/>
            <a:cxnLst/>
            <a:rect l="l" t="t" r="r" b="b"/>
            <a:pathLst>
              <a:path w="24522" h="276665" extrusionOk="0">
                <a:moveTo>
                  <a:pt x="24472" y="0"/>
                </a:moveTo>
                <a:cubicBezTo>
                  <a:pt x="24119" y="5645"/>
                  <a:pt x="23414" y="11289"/>
                  <a:pt x="23414" y="16934"/>
                </a:cubicBezTo>
                <a:cubicBezTo>
                  <a:pt x="23364" y="286033"/>
                  <a:pt x="23414" y="-8727"/>
                  <a:pt x="23414" y="260332"/>
                </a:cubicBezTo>
                <a:lnTo>
                  <a:pt x="23414" y="276665"/>
                </a:lnTo>
                <a:lnTo>
                  <a:pt x="604" y="276665"/>
                </a:lnTo>
                <a:lnTo>
                  <a:pt x="604" y="261613"/>
                </a:lnTo>
                <a:cubicBezTo>
                  <a:pt x="604" y="-8287"/>
                  <a:pt x="604" y="285673"/>
                  <a:pt x="604" y="15773"/>
                </a:cubicBezTo>
                <a:cubicBezTo>
                  <a:pt x="604" y="10529"/>
                  <a:pt x="201" y="5244"/>
                  <a:pt x="0" y="0"/>
                </a:cubicBezTo>
                <a:cubicBezTo>
                  <a:pt x="8157" y="0"/>
                  <a:pt x="16315" y="0"/>
                  <a:pt x="24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8;p1"/>
          <p:cNvSpPr/>
          <p:nvPr/>
        </p:nvSpPr>
        <p:spPr>
          <a:xfrm rot="10800000" flipH="1">
            <a:off x="1799488" y="6309874"/>
            <a:ext cx="24521" cy="276705"/>
          </a:xfrm>
          <a:custGeom>
            <a:avLst/>
            <a:gdLst/>
            <a:ahLst/>
            <a:cxnLst/>
            <a:rect l="l" t="t" r="r" b="b"/>
            <a:pathLst>
              <a:path w="24521" h="276705" extrusionOk="0">
                <a:moveTo>
                  <a:pt x="24472" y="40"/>
                </a:moveTo>
                <a:cubicBezTo>
                  <a:pt x="24270" y="5284"/>
                  <a:pt x="23968" y="10569"/>
                  <a:pt x="23968" y="15813"/>
                </a:cubicBezTo>
                <a:cubicBezTo>
                  <a:pt x="23968" y="285272"/>
                  <a:pt x="23968" y="-9127"/>
                  <a:pt x="23968" y="260332"/>
                </a:cubicBezTo>
                <a:lnTo>
                  <a:pt x="23968" y="276705"/>
                </a:lnTo>
                <a:lnTo>
                  <a:pt x="1309" y="276705"/>
                </a:lnTo>
                <a:cubicBezTo>
                  <a:pt x="1309" y="271261"/>
                  <a:pt x="1309" y="265736"/>
                  <a:pt x="1309" y="260212"/>
                </a:cubicBezTo>
                <a:cubicBezTo>
                  <a:pt x="1309" y="-8847"/>
                  <a:pt x="1309" y="285953"/>
                  <a:pt x="1259" y="16894"/>
                </a:cubicBezTo>
                <a:cubicBezTo>
                  <a:pt x="1259" y="11249"/>
                  <a:pt x="453" y="5645"/>
                  <a:pt x="0" y="0"/>
                </a:cubicBezTo>
                <a:cubicBezTo>
                  <a:pt x="8157" y="0"/>
                  <a:pt x="16314" y="0"/>
                  <a:pt x="24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 name="Google Shape;19;p1"/>
          <p:cNvSpPr/>
          <p:nvPr/>
        </p:nvSpPr>
        <p:spPr>
          <a:xfrm rot="10800000" flipH="1">
            <a:off x="2035442" y="6309833"/>
            <a:ext cx="24521" cy="276705"/>
          </a:xfrm>
          <a:custGeom>
            <a:avLst/>
            <a:gdLst/>
            <a:ahLst/>
            <a:cxnLst/>
            <a:rect l="l" t="t" r="r" b="b"/>
            <a:pathLst>
              <a:path w="24521" h="276705" extrusionOk="0">
                <a:moveTo>
                  <a:pt x="24421" y="0"/>
                </a:moveTo>
                <a:cubicBezTo>
                  <a:pt x="24170" y="5244"/>
                  <a:pt x="23716" y="10489"/>
                  <a:pt x="23716" y="15773"/>
                </a:cubicBezTo>
                <a:cubicBezTo>
                  <a:pt x="23716" y="285272"/>
                  <a:pt x="23716" y="-9087"/>
                  <a:pt x="23716" y="260412"/>
                </a:cubicBezTo>
                <a:cubicBezTo>
                  <a:pt x="23716" y="265616"/>
                  <a:pt x="23716" y="270781"/>
                  <a:pt x="23716" y="276705"/>
                </a:cubicBezTo>
                <a:lnTo>
                  <a:pt x="856" y="276705"/>
                </a:lnTo>
                <a:lnTo>
                  <a:pt x="856" y="261613"/>
                </a:lnTo>
                <a:cubicBezTo>
                  <a:pt x="856" y="-8287"/>
                  <a:pt x="856" y="285673"/>
                  <a:pt x="856" y="15773"/>
                </a:cubicBezTo>
                <a:cubicBezTo>
                  <a:pt x="856" y="10529"/>
                  <a:pt x="302" y="5284"/>
                  <a:pt x="0" y="40"/>
                </a:cubicBezTo>
                <a:cubicBezTo>
                  <a:pt x="8157" y="40"/>
                  <a:pt x="16315" y="40"/>
                  <a:pt x="24522" y="4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 name="Google Shape;20;p1"/>
          <p:cNvSpPr/>
          <p:nvPr/>
        </p:nvSpPr>
        <p:spPr>
          <a:xfrm rot="10800000" flipH="1">
            <a:off x="2271246" y="6309873"/>
            <a:ext cx="24521" cy="276665"/>
          </a:xfrm>
          <a:custGeom>
            <a:avLst/>
            <a:gdLst/>
            <a:ahLst/>
            <a:cxnLst/>
            <a:rect l="l" t="t" r="r" b="b"/>
            <a:pathLst>
              <a:path w="24521" h="276665" extrusionOk="0">
                <a:moveTo>
                  <a:pt x="24472" y="0"/>
                </a:moveTo>
                <a:cubicBezTo>
                  <a:pt x="24119" y="5645"/>
                  <a:pt x="23414" y="11289"/>
                  <a:pt x="23414" y="16934"/>
                </a:cubicBezTo>
                <a:cubicBezTo>
                  <a:pt x="23364" y="286033"/>
                  <a:pt x="23414" y="-8727"/>
                  <a:pt x="23414" y="260332"/>
                </a:cubicBezTo>
                <a:lnTo>
                  <a:pt x="23414" y="276665"/>
                </a:lnTo>
                <a:lnTo>
                  <a:pt x="604" y="276665"/>
                </a:lnTo>
                <a:lnTo>
                  <a:pt x="604" y="261613"/>
                </a:lnTo>
                <a:cubicBezTo>
                  <a:pt x="604" y="-8287"/>
                  <a:pt x="604" y="285673"/>
                  <a:pt x="604" y="15773"/>
                </a:cubicBezTo>
                <a:cubicBezTo>
                  <a:pt x="604" y="10529"/>
                  <a:pt x="201" y="5244"/>
                  <a:pt x="0" y="0"/>
                </a:cubicBezTo>
                <a:cubicBezTo>
                  <a:pt x="8157" y="0"/>
                  <a:pt x="16314" y="0"/>
                  <a:pt x="24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21;p1"/>
          <p:cNvSpPr/>
          <p:nvPr/>
        </p:nvSpPr>
        <p:spPr>
          <a:xfrm rot="10800000" flipH="1">
            <a:off x="2427391" y="6309874"/>
            <a:ext cx="24522" cy="276705"/>
          </a:xfrm>
          <a:custGeom>
            <a:avLst/>
            <a:gdLst/>
            <a:ahLst/>
            <a:cxnLst/>
            <a:rect l="l" t="t" r="r" b="b"/>
            <a:pathLst>
              <a:path w="24522" h="276705" extrusionOk="0">
                <a:moveTo>
                  <a:pt x="24522" y="40"/>
                </a:moveTo>
                <a:cubicBezTo>
                  <a:pt x="24321" y="5284"/>
                  <a:pt x="23918" y="10569"/>
                  <a:pt x="23918" y="15813"/>
                </a:cubicBezTo>
                <a:cubicBezTo>
                  <a:pt x="23918" y="285272"/>
                  <a:pt x="23918" y="-9127"/>
                  <a:pt x="23918" y="260332"/>
                </a:cubicBezTo>
                <a:cubicBezTo>
                  <a:pt x="23918" y="265536"/>
                  <a:pt x="23918" y="270741"/>
                  <a:pt x="23918" y="276705"/>
                </a:cubicBezTo>
                <a:lnTo>
                  <a:pt x="1309" y="276705"/>
                </a:lnTo>
                <a:cubicBezTo>
                  <a:pt x="1309" y="271261"/>
                  <a:pt x="1309" y="265736"/>
                  <a:pt x="1309" y="260212"/>
                </a:cubicBezTo>
                <a:cubicBezTo>
                  <a:pt x="1309" y="-8847"/>
                  <a:pt x="1309" y="285953"/>
                  <a:pt x="1259" y="16894"/>
                </a:cubicBezTo>
                <a:cubicBezTo>
                  <a:pt x="1259" y="11249"/>
                  <a:pt x="453" y="5645"/>
                  <a:pt x="0" y="0"/>
                </a:cubicBezTo>
                <a:cubicBezTo>
                  <a:pt x="8157" y="0"/>
                  <a:pt x="16315" y="0"/>
                  <a:pt x="24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 name="Google Shape;22;p1"/>
          <p:cNvSpPr/>
          <p:nvPr/>
        </p:nvSpPr>
        <p:spPr>
          <a:xfrm rot="10800000" flipH="1">
            <a:off x="74895" y="6309873"/>
            <a:ext cx="21450" cy="276665"/>
          </a:xfrm>
          <a:custGeom>
            <a:avLst/>
            <a:gdLst/>
            <a:ahLst/>
            <a:cxnLst/>
            <a:rect l="l" t="t" r="r" b="b"/>
            <a:pathLst>
              <a:path w="21450" h="276665" extrusionOk="0">
                <a:moveTo>
                  <a:pt x="21450" y="0"/>
                </a:moveTo>
                <a:cubicBezTo>
                  <a:pt x="21450" y="279908"/>
                  <a:pt x="21450" y="-4043"/>
                  <a:pt x="21450" y="276665"/>
                </a:cubicBezTo>
                <a:lnTo>
                  <a:pt x="0" y="276665"/>
                </a:lnTo>
                <a:cubicBezTo>
                  <a:pt x="0" y="-3403"/>
                  <a:pt x="0" y="280228"/>
                  <a:pt x="0" y="0"/>
                </a:cubicBezTo>
                <a:lnTo>
                  <a:pt x="2145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 name="Google Shape;23;p1"/>
          <p:cNvSpPr/>
          <p:nvPr/>
        </p:nvSpPr>
        <p:spPr>
          <a:xfrm rot="10800000" flipH="1">
            <a:off x="231090" y="6309833"/>
            <a:ext cx="22306" cy="276705"/>
          </a:xfrm>
          <a:custGeom>
            <a:avLst/>
            <a:gdLst/>
            <a:ahLst/>
            <a:cxnLst/>
            <a:rect l="l" t="t" r="r" b="b"/>
            <a:pathLst>
              <a:path w="22306" h="276705" extrusionOk="0">
                <a:moveTo>
                  <a:pt x="21450" y="0"/>
                </a:moveTo>
                <a:cubicBezTo>
                  <a:pt x="21753" y="5244"/>
                  <a:pt x="22306" y="10489"/>
                  <a:pt x="22306" y="15773"/>
                </a:cubicBezTo>
                <a:cubicBezTo>
                  <a:pt x="22306" y="284872"/>
                  <a:pt x="22306" y="-9888"/>
                  <a:pt x="22306" y="259211"/>
                </a:cubicBezTo>
                <a:lnTo>
                  <a:pt x="22306" y="276705"/>
                </a:lnTo>
                <a:lnTo>
                  <a:pt x="403" y="276705"/>
                </a:lnTo>
                <a:cubicBezTo>
                  <a:pt x="403" y="271901"/>
                  <a:pt x="403" y="266777"/>
                  <a:pt x="403" y="261693"/>
                </a:cubicBezTo>
                <a:cubicBezTo>
                  <a:pt x="403" y="-7806"/>
                  <a:pt x="403" y="286553"/>
                  <a:pt x="403" y="17054"/>
                </a:cubicBezTo>
                <a:cubicBezTo>
                  <a:pt x="403" y="11369"/>
                  <a:pt x="151" y="5725"/>
                  <a:pt x="0" y="40"/>
                </a:cubicBezTo>
                <a:lnTo>
                  <a:pt x="21450" y="4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 name="Google Shape;24;p1"/>
          <p:cNvSpPr/>
          <p:nvPr/>
        </p:nvSpPr>
        <p:spPr>
          <a:xfrm rot="10800000" flipH="1">
            <a:off x="310245" y="6309873"/>
            <a:ext cx="22004" cy="276665"/>
          </a:xfrm>
          <a:custGeom>
            <a:avLst/>
            <a:gdLst/>
            <a:ahLst/>
            <a:cxnLst/>
            <a:rect l="l" t="t" r="r" b="b"/>
            <a:pathLst>
              <a:path w="22004" h="276665" extrusionOk="0">
                <a:moveTo>
                  <a:pt x="21954" y="0"/>
                </a:moveTo>
                <a:cubicBezTo>
                  <a:pt x="21853" y="17014"/>
                  <a:pt x="21652" y="34028"/>
                  <a:pt x="21652" y="51042"/>
                </a:cubicBezTo>
                <a:cubicBezTo>
                  <a:pt x="21652" y="308772"/>
                  <a:pt x="21652" y="2642"/>
                  <a:pt x="21652" y="260372"/>
                </a:cubicBezTo>
                <a:cubicBezTo>
                  <a:pt x="21652" y="265576"/>
                  <a:pt x="21652" y="270741"/>
                  <a:pt x="21652" y="276665"/>
                </a:cubicBezTo>
                <a:lnTo>
                  <a:pt x="957" y="276665"/>
                </a:lnTo>
                <a:cubicBezTo>
                  <a:pt x="655" y="272582"/>
                  <a:pt x="0" y="268299"/>
                  <a:pt x="0" y="263975"/>
                </a:cubicBezTo>
                <a:cubicBezTo>
                  <a:pt x="0" y="-8727"/>
                  <a:pt x="0" y="282390"/>
                  <a:pt x="0" y="9688"/>
                </a:cubicBezTo>
                <a:cubicBezTo>
                  <a:pt x="0" y="6445"/>
                  <a:pt x="352" y="3203"/>
                  <a:pt x="554" y="0"/>
                </a:cubicBezTo>
                <a:lnTo>
                  <a:pt x="22004"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 name="Google Shape;25;p1"/>
          <p:cNvSpPr/>
          <p:nvPr/>
        </p:nvSpPr>
        <p:spPr>
          <a:xfrm rot="10800000" flipH="1">
            <a:off x="466944" y="6309914"/>
            <a:ext cx="21752" cy="276665"/>
          </a:xfrm>
          <a:custGeom>
            <a:avLst/>
            <a:gdLst/>
            <a:ahLst/>
            <a:cxnLst/>
            <a:rect l="l" t="t" r="r" b="b"/>
            <a:pathLst>
              <a:path w="21752" h="276665" extrusionOk="0">
                <a:moveTo>
                  <a:pt x="21450" y="40"/>
                </a:moveTo>
                <a:cubicBezTo>
                  <a:pt x="21551" y="11770"/>
                  <a:pt x="21753" y="23539"/>
                  <a:pt x="21753" y="35269"/>
                </a:cubicBezTo>
                <a:cubicBezTo>
                  <a:pt x="21753" y="297843"/>
                  <a:pt x="21753" y="-3443"/>
                  <a:pt x="21753" y="259131"/>
                </a:cubicBezTo>
                <a:lnTo>
                  <a:pt x="21753" y="276665"/>
                </a:lnTo>
                <a:lnTo>
                  <a:pt x="0" y="276665"/>
                </a:lnTo>
                <a:cubicBezTo>
                  <a:pt x="0" y="-3363"/>
                  <a:pt x="0" y="280228"/>
                  <a:pt x="0" y="0"/>
                </a:cubicBezTo>
                <a:lnTo>
                  <a:pt x="2145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 name="Google Shape;26;p1"/>
          <p:cNvSpPr/>
          <p:nvPr/>
        </p:nvSpPr>
        <p:spPr>
          <a:xfrm rot="10800000" flipH="1">
            <a:off x="545356" y="6309793"/>
            <a:ext cx="22746" cy="276745"/>
          </a:xfrm>
          <a:custGeom>
            <a:avLst/>
            <a:gdLst/>
            <a:ahLst/>
            <a:cxnLst/>
            <a:rect l="l" t="t" r="r" b="b"/>
            <a:pathLst>
              <a:path w="22746" h="276745" extrusionOk="0">
                <a:moveTo>
                  <a:pt x="22697" y="0"/>
                </a:moveTo>
                <a:cubicBezTo>
                  <a:pt x="22546" y="5244"/>
                  <a:pt x="22243" y="10529"/>
                  <a:pt x="22243" y="15773"/>
                </a:cubicBezTo>
                <a:cubicBezTo>
                  <a:pt x="22243" y="285312"/>
                  <a:pt x="22243" y="-9007"/>
                  <a:pt x="22243" y="260532"/>
                </a:cubicBezTo>
                <a:lnTo>
                  <a:pt x="22243" y="276745"/>
                </a:lnTo>
                <a:lnTo>
                  <a:pt x="1297" y="276745"/>
                </a:lnTo>
                <a:cubicBezTo>
                  <a:pt x="843" y="272182"/>
                  <a:pt x="38" y="267538"/>
                  <a:pt x="38" y="262894"/>
                </a:cubicBezTo>
                <a:cubicBezTo>
                  <a:pt x="-13" y="-8647"/>
                  <a:pt x="-13" y="283631"/>
                  <a:pt x="38" y="12050"/>
                </a:cubicBezTo>
                <a:cubicBezTo>
                  <a:pt x="38" y="8047"/>
                  <a:pt x="843" y="4003"/>
                  <a:pt x="1297" y="0"/>
                </a:cubicBezTo>
                <a:cubicBezTo>
                  <a:pt x="8447" y="0"/>
                  <a:pt x="15597" y="0"/>
                  <a:pt x="22747"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 name="Google Shape;27;p1"/>
          <p:cNvSpPr/>
          <p:nvPr/>
        </p:nvSpPr>
        <p:spPr>
          <a:xfrm rot="10800000" flipH="1">
            <a:off x="702848" y="6309873"/>
            <a:ext cx="21450" cy="276665"/>
          </a:xfrm>
          <a:custGeom>
            <a:avLst/>
            <a:gdLst/>
            <a:ahLst/>
            <a:cxnLst/>
            <a:rect l="l" t="t" r="r" b="b"/>
            <a:pathLst>
              <a:path w="21450" h="276665" extrusionOk="0">
                <a:moveTo>
                  <a:pt x="21450" y="0"/>
                </a:moveTo>
                <a:cubicBezTo>
                  <a:pt x="21450" y="279908"/>
                  <a:pt x="21450" y="-4043"/>
                  <a:pt x="21450" y="276665"/>
                </a:cubicBezTo>
                <a:lnTo>
                  <a:pt x="0" y="276665"/>
                </a:lnTo>
                <a:cubicBezTo>
                  <a:pt x="0" y="-3403"/>
                  <a:pt x="0" y="280228"/>
                  <a:pt x="0" y="0"/>
                </a:cubicBezTo>
                <a:lnTo>
                  <a:pt x="2145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 name="Google Shape;28;p1"/>
          <p:cNvSpPr/>
          <p:nvPr/>
        </p:nvSpPr>
        <p:spPr>
          <a:xfrm rot="10800000" flipH="1">
            <a:off x="859043" y="6309833"/>
            <a:ext cx="22306" cy="276705"/>
          </a:xfrm>
          <a:custGeom>
            <a:avLst/>
            <a:gdLst/>
            <a:ahLst/>
            <a:cxnLst/>
            <a:rect l="l" t="t" r="r" b="b"/>
            <a:pathLst>
              <a:path w="22306" h="276705" extrusionOk="0">
                <a:moveTo>
                  <a:pt x="21450" y="0"/>
                </a:moveTo>
                <a:cubicBezTo>
                  <a:pt x="21752" y="5244"/>
                  <a:pt x="22306" y="10489"/>
                  <a:pt x="22306" y="15773"/>
                </a:cubicBezTo>
                <a:cubicBezTo>
                  <a:pt x="22306" y="284872"/>
                  <a:pt x="22306" y="-9888"/>
                  <a:pt x="22306" y="259211"/>
                </a:cubicBezTo>
                <a:lnTo>
                  <a:pt x="22306" y="276705"/>
                </a:lnTo>
                <a:lnTo>
                  <a:pt x="403" y="276705"/>
                </a:lnTo>
                <a:lnTo>
                  <a:pt x="403" y="261693"/>
                </a:lnTo>
                <a:cubicBezTo>
                  <a:pt x="403" y="-7806"/>
                  <a:pt x="403" y="286553"/>
                  <a:pt x="403" y="17054"/>
                </a:cubicBezTo>
                <a:cubicBezTo>
                  <a:pt x="403" y="11369"/>
                  <a:pt x="151" y="5725"/>
                  <a:pt x="0" y="40"/>
                </a:cubicBezTo>
                <a:lnTo>
                  <a:pt x="21450" y="4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 name="Google Shape;29;p1"/>
          <p:cNvSpPr/>
          <p:nvPr/>
        </p:nvSpPr>
        <p:spPr>
          <a:xfrm rot="10800000" flipH="1">
            <a:off x="938199" y="6309833"/>
            <a:ext cx="22004" cy="276705"/>
          </a:xfrm>
          <a:custGeom>
            <a:avLst/>
            <a:gdLst/>
            <a:ahLst/>
            <a:cxnLst/>
            <a:rect l="l" t="t" r="r" b="b"/>
            <a:pathLst>
              <a:path w="22004" h="276705" extrusionOk="0">
                <a:moveTo>
                  <a:pt x="21954" y="0"/>
                </a:moveTo>
                <a:cubicBezTo>
                  <a:pt x="21803" y="5685"/>
                  <a:pt x="21551" y="11329"/>
                  <a:pt x="21551" y="17014"/>
                </a:cubicBezTo>
                <a:cubicBezTo>
                  <a:pt x="21551" y="286073"/>
                  <a:pt x="21551" y="-8687"/>
                  <a:pt x="21551" y="260372"/>
                </a:cubicBezTo>
                <a:lnTo>
                  <a:pt x="21551" y="276705"/>
                </a:lnTo>
                <a:lnTo>
                  <a:pt x="957" y="276705"/>
                </a:lnTo>
                <a:cubicBezTo>
                  <a:pt x="655" y="272582"/>
                  <a:pt x="0" y="268299"/>
                  <a:pt x="0" y="264015"/>
                </a:cubicBezTo>
                <a:cubicBezTo>
                  <a:pt x="0" y="-8687"/>
                  <a:pt x="0" y="282430"/>
                  <a:pt x="0" y="9728"/>
                </a:cubicBezTo>
                <a:cubicBezTo>
                  <a:pt x="0" y="6485"/>
                  <a:pt x="352" y="3243"/>
                  <a:pt x="554" y="40"/>
                </a:cubicBezTo>
                <a:cubicBezTo>
                  <a:pt x="7704" y="40"/>
                  <a:pt x="14854" y="40"/>
                  <a:pt x="22004" y="4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 name="Google Shape;30;p1"/>
          <p:cNvSpPr/>
          <p:nvPr/>
        </p:nvSpPr>
        <p:spPr>
          <a:xfrm rot="10800000" flipH="1">
            <a:off x="1094897" y="6309673"/>
            <a:ext cx="21450" cy="276865"/>
          </a:xfrm>
          <a:custGeom>
            <a:avLst/>
            <a:gdLst/>
            <a:ahLst/>
            <a:cxnLst/>
            <a:rect l="l" t="t" r="r" b="b"/>
            <a:pathLst>
              <a:path w="21450" h="276865" extrusionOk="0">
                <a:moveTo>
                  <a:pt x="21450" y="0"/>
                </a:moveTo>
                <a:cubicBezTo>
                  <a:pt x="21450" y="280068"/>
                  <a:pt x="21450" y="-3723"/>
                  <a:pt x="21450" y="276866"/>
                </a:cubicBezTo>
                <a:lnTo>
                  <a:pt x="201" y="276866"/>
                </a:lnTo>
                <a:lnTo>
                  <a:pt x="201" y="259652"/>
                </a:lnTo>
                <a:cubicBezTo>
                  <a:pt x="201" y="-9167"/>
                  <a:pt x="201" y="285833"/>
                  <a:pt x="201" y="17014"/>
                </a:cubicBezTo>
                <a:cubicBezTo>
                  <a:pt x="201" y="11329"/>
                  <a:pt x="101" y="5645"/>
                  <a:pt x="0" y="0"/>
                </a:cubicBezTo>
                <a:cubicBezTo>
                  <a:pt x="7150" y="0"/>
                  <a:pt x="14300" y="0"/>
                  <a:pt x="2145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 name="Google Shape;31;p1"/>
          <p:cNvSpPr/>
          <p:nvPr/>
        </p:nvSpPr>
        <p:spPr>
          <a:xfrm rot="10800000" flipH="1">
            <a:off x="1173310" y="6309793"/>
            <a:ext cx="22746" cy="276745"/>
          </a:xfrm>
          <a:custGeom>
            <a:avLst/>
            <a:gdLst/>
            <a:ahLst/>
            <a:cxnLst/>
            <a:rect l="l" t="t" r="r" b="b"/>
            <a:pathLst>
              <a:path w="22746" h="276745" extrusionOk="0">
                <a:moveTo>
                  <a:pt x="22697" y="0"/>
                </a:moveTo>
                <a:cubicBezTo>
                  <a:pt x="22495" y="5244"/>
                  <a:pt x="22193" y="10529"/>
                  <a:pt x="22193" y="15773"/>
                </a:cubicBezTo>
                <a:cubicBezTo>
                  <a:pt x="22193" y="285312"/>
                  <a:pt x="22193" y="-9007"/>
                  <a:pt x="22193" y="260532"/>
                </a:cubicBezTo>
                <a:lnTo>
                  <a:pt x="22193" y="276745"/>
                </a:lnTo>
                <a:lnTo>
                  <a:pt x="1297" y="276745"/>
                </a:lnTo>
                <a:cubicBezTo>
                  <a:pt x="843" y="272182"/>
                  <a:pt x="38" y="267538"/>
                  <a:pt x="38" y="262894"/>
                </a:cubicBezTo>
                <a:cubicBezTo>
                  <a:pt x="-13" y="-8647"/>
                  <a:pt x="-13" y="283631"/>
                  <a:pt x="38" y="12090"/>
                </a:cubicBezTo>
                <a:cubicBezTo>
                  <a:pt x="38" y="8087"/>
                  <a:pt x="843" y="4043"/>
                  <a:pt x="1297" y="40"/>
                </a:cubicBezTo>
                <a:cubicBezTo>
                  <a:pt x="8447" y="40"/>
                  <a:pt x="15597" y="40"/>
                  <a:pt x="22747" y="4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 name="Google Shape;32;p1"/>
          <p:cNvSpPr/>
          <p:nvPr/>
        </p:nvSpPr>
        <p:spPr>
          <a:xfrm rot="10800000" flipH="1">
            <a:off x="1330801" y="6309714"/>
            <a:ext cx="21450" cy="276865"/>
          </a:xfrm>
          <a:custGeom>
            <a:avLst/>
            <a:gdLst/>
            <a:ahLst/>
            <a:cxnLst/>
            <a:rect l="l" t="t" r="r" b="b"/>
            <a:pathLst>
              <a:path w="21450" h="276865" extrusionOk="0">
                <a:moveTo>
                  <a:pt x="21450" y="40"/>
                </a:moveTo>
                <a:cubicBezTo>
                  <a:pt x="21400" y="225904"/>
                  <a:pt x="21249" y="13371"/>
                  <a:pt x="21249" y="113733"/>
                </a:cubicBezTo>
                <a:cubicBezTo>
                  <a:pt x="21249" y="163613"/>
                  <a:pt x="21249" y="213494"/>
                  <a:pt x="21249" y="263335"/>
                </a:cubicBezTo>
                <a:lnTo>
                  <a:pt x="21249" y="276866"/>
                </a:lnTo>
                <a:lnTo>
                  <a:pt x="0" y="276866"/>
                </a:lnTo>
                <a:cubicBezTo>
                  <a:pt x="0" y="-3723"/>
                  <a:pt x="0" y="280068"/>
                  <a:pt x="0" y="0"/>
                </a:cubicBezTo>
                <a:lnTo>
                  <a:pt x="2145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 name="Google Shape;33;p1"/>
          <p:cNvSpPr/>
          <p:nvPr/>
        </p:nvSpPr>
        <p:spPr>
          <a:xfrm rot="10800000" flipH="1">
            <a:off x="1486997" y="6309873"/>
            <a:ext cx="22004" cy="276665"/>
          </a:xfrm>
          <a:custGeom>
            <a:avLst/>
            <a:gdLst/>
            <a:ahLst/>
            <a:cxnLst/>
            <a:rect l="l" t="t" r="r" b="b"/>
            <a:pathLst>
              <a:path w="22004" h="276665" extrusionOk="0">
                <a:moveTo>
                  <a:pt x="21450" y="0"/>
                </a:moveTo>
                <a:cubicBezTo>
                  <a:pt x="21652" y="5244"/>
                  <a:pt x="22004" y="10529"/>
                  <a:pt x="22004" y="15773"/>
                </a:cubicBezTo>
                <a:cubicBezTo>
                  <a:pt x="22004" y="284832"/>
                  <a:pt x="22004" y="-9928"/>
                  <a:pt x="22004" y="259131"/>
                </a:cubicBezTo>
                <a:cubicBezTo>
                  <a:pt x="22004" y="264736"/>
                  <a:pt x="22004" y="270300"/>
                  <a:pt x="22004" y="276665"/>
                </a:cubicBezTo>
                <a:lnTo>
                  <a:pt x="403" y="276665"/>
                </a:lnTo>
                <a:lnTo>
                  <a:pt x="403" y="261573"/>
                </a:lnTo>
                <a:cubicBezTo>
                  <a:pt x="403" y="-7886"/>
                  <a:pt x="403" y="286473"/>
                  <a:pt x="403" y="17014"/>
                </a:cubicBezTo>
                <a:cubicBezTo>
                  <a:pt x="403" y="11329"/>
                  <a:pt x="151" y="5685"/>
                  <a:pt x="0" y="0"/>
                </a:cubicBezTo>
                <a:cubicBezTo>
                  <a:pt x="7150" y="0"/>
                  <a:pt x="14300" y="0"/>
                  <a:pt x="2145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 name="Google Shape;34;p1"/>
          <p:cNvSpPr/>
          <p:nvPr/>
        </p:nvSpPr>
        <p:spPr>
          <a:xfrm rot="10800000" flipH="1">
            <a:off x="1565827" y="6309833"/>
            <a:ext cx="22328" cy="276705"/>
          </a:xfrm>
          <a:custGeom>
            <a:avLst/>
            <a:gdLst/>
            <a:ahLst/>
            <a:cxnLst/>
            <a:rect l="l" t="t" r="r" b="b"/>
            <a:pathLst>
              <a:path w="22328" h="276705" extrusionOk="0">
                <a:moveTo>
                  <a:pt x="22278" y="0"/>
                </a:moveTo>
                <a:cubicBezTo>
                  <a:pt x="22127" y="5685"/>
                  <a:pt x="21876" y="11329"/>
                  <a:pt x="21876" y="17014"/>
                </a:cubicBezTo>
                <a:cubicBezTo>
                  <a:pt x="21876" y="286113"/>
                  <a:pt x="21876" y="-8647"/>
                  <a:pt x="21876" y="260452"/>
                </a:cubicBezTo>
                <a:lnTo>
                  <a:pt x="21876" y="276705"/>
                </a:lnTo>
                <a:lnTo>
                  <a:pt x="1080" y="276705"/>
                </a:lnTo>
                <a:cubicBezTo>
                  <a:pt x="727" y="272582"/>
                  <a:pt x="22" y="268339"/>
                  <a:pt x="22" y="264055"/>
                </a:cubicBezTo>
                <a:cubicBezTo>
                  <a:pt x="-28" y="-8287"/>
                  <a:pt x="22" y="283231"/>
                  <a:pt x="22" y="10889"/>
                </a:cubicBezTo>
                <a:cubicBezTo>
                  <a:pt x="22" y="7246"/>
                  <a:pt x="576" y="3643"/>
                  <a:pt x="878" y="0"/>
                </a:cubicBezTo>
                <a:cubicBezTo>
                  <a:pt x="8029" y="0"/>
                  <a:pt x="15179" y="0"/>
                  <a:pt x="2232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 name="Google Shape;35;p1"/>
          <p:cNvSpPr/>
          <p:nvPr/>
        </p:nvSpPr>
        <p:spPr>
          <a:xfrm rot="10800000" flipH="1">
            <a:off x="1722901" y="6309873"/>
            <a:ext cx="21450" cy="276665"/>
          </a:xfrm>
          <a:custGeom>
            <a:avLst/>
            <a:gdLst/>
            <a:ahLst/>
            <a:cxnLst/>
            <a:rect l="l" t="t" r="r" b="b"/>
            <a:pathLst>
              <a:path w="21450" h="276665" extrusionOk="0">
                <a:moveTo>
                  <a:pt x="21450" y="0"/>
                </a:moveTo>
                <a:cubicBezTo>
                  <a:pt x="21450" y="279908"/>
                  <a:pt x="21450" y="-4043"/>
                  <a:pt x="21450" y="276665"/>
                </a:cubicBezTo>
                <a:lnTo>
                  <a:pt x="0" y="276665"/>
                </a:lnTo>
                <a:cubicBezTo>
                  <a:pt x="0" y="-3403"/>
                  <a:pt x="0" y="280228"/>
                  <a:pt x="0" y="0"/>
                </a:cubicBezTo>
                <a:lnTo>
                  <a:pt x="2145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 name="Google Shape;36;p1"/>
          <p:cNvSpPr/>
          <p:nvPr/>
        </p:nvSpPr>
        <p:spPr>
          <a:xfrm rot="10800000" flipH="1">
            <a:off x="1879146" y="6309873"/>
            <a:ext cx="22709" cy="276665"/>
          </a:xfrm>
          <a:custGeom>
            <a:avLst/>
            <a:gdLst/>
            <a:ahLst/>
            <a:cxnLst/>
            <a:rect l="l" t="t" r="r" b="b"/>
            <a:pathLst>
              <a:path w="22709" h="276665" extrusionOk="0">
                <a:moveTo>
                  <a:pt x="21400" y="0"/>
                </a:moveTo>
                <a:cubicBezTo>
                  <a:pt x="21853" y="4844"/>
                  <a:pt x="22659" y="9648"/>
                  <a:pt x="22659" y="14492"/>
                </a:cubicBezTo>
                <a:cubicBezTo>
                  <a:pt x="22709" y="284432"/>
                  <a:pt x="22709" y="-9488"/>
                  <a:pt x="22709" y="260452"/>
                </a:cubicBezTo>
                <a:lnTo>
                  <a:pt x="22709" y="276665"/>
                </a:lnTo>
                <a:lnTo>
                  <a:pt x="453" y="276665"/>
                </a:lnTo>
                <a:lnTo>
                  <a:pt x="453" y="261773"/>
                </a:lnTo>
                <a:cubicBezTo>
                  <a:pt x="453" y="-7766"/>
                  <a:pt x="453" y="286553"/>
                  <a:pt x="453" y="17014"/>
                </a:cubicBezTo>
                <a:cubicBezTo>
                  <a:pt x="453" y="11329"/>
                  <a:pt x="151" y="5685"/>
                  <a:pt x="0" y="0"/>
                </a:cubicBezTo>
                <a:cubicBezTo>
                  <a:pt x="7150" y="0"/>
                  <a:pt x="14300" y="0"/>
                  <a:pt x="2145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 name="Google Shape;37;p1"/>
          <p:cNvSpPr/>
          <p:nvPr/>
        </p:nvSpPr>
        <p:spPr>
          <a:xfrm rot="10800000" flipH="1">
            <a:off x="1958503" y="6309873"/>
            <a:ext cx="21702" cy="276665"/>
          </a:xfrm>
          <a:custGeom>
            <a:avLst/>
            <a:gdLst/>
            <a:ahLst/>
            <a:cxnLst/>
            <a:rect l="l" t="t" r="r" b="b"/>
            <a:pathLst>
              <a:path w="21702" h="276665" extrusionOk="0">
                <a:moveTo>
                  <a:pt x="21702" y="0"/>
                </a:moveTo>
                <a:cubicBezTo>
                  <a:pt x="21652" y="225704"/>
                  <a:pt x="21551" y="-112452"/>
                  <a:pt x="21501" y="113252"/>
                </a:cubicBezTo>
                <a:cubicBezTo>
                  <a:pt x="21501" y="163093"/>
                  <a:pt x="21501" y="212933"/>
                  <a:pt x="21501" y="262774"/>
                </a:cubicBezTo>
                <a:cubicBezTo>
                  <a:pt x="21501" y="267138"/>
                  <a:pt x="21501" y="271541"/>
                  <a:pt x="21501" y="276665"/>
                </a:cubicBezTo>
                <a:lnTo>
                  <a:pt x="1158" y="276665"/>
                </a:lnTo>
                <a:cubicBezTo>
                  <a:pt x="755" y="273383"/>
                  <a:pt x="0" y="269900"/>
                  <a:pt x="0" y="266417"/>
                </a:cubicBezTo>
                <a:cubicBezTo>
                  <a:pt x="0" y="-9127"/>
                  <a:pt x="0" y="279187"/>
                  <a:pt x="0" y="3643"/>
                </a:cubicBezTo>
                <a:cubicBezTo>
                  <a:pt x="0" y="2442"/>
                  <a:pt x="151" y="1201"/>
                  <a:pt x="252" y="0"/>
                </a:cubicBezTo>
                <a:cubicBezTo>
                  <a:pt x="7402" y="0"/>
                  <a:pt x="14552" y="0"/>
                  <a:pt x="2170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 name="Google Shape;38;p1"/>
          <p:cNvSpPr/>
          <p:nvPr/>
        </p:nvSpPr>
        <p:spPr>
          <a:xfrm rot="10800000" flipH="1">
            <a:off x="2114950" y="6309914"/>
            <a:ext cx="22004" cy="276665"/>
          </a:xfrm>
          <a:custGeom>
            <a:avLst/>
            <a:gdLst/>
            <a:ahLst/>
            <a:cxnLst/>
            <a:rect l="l" t="t" r="r" b="b"/>
            <a:pathLst>
              <a:path w="22004" h="276665" extrusionOk="0">
                <a:moveTo>
                  <a:pt x="21450" y="40"/>
                </a:moveTo>
                <a:cubicBezTo>
                  <a:pt x="21652" y="5284"/>
                  <a:pt x="22004" y="10569"/>
                  <a:pt x="22004" y="15813"/>
                </a:cubicBezTo>
                <a:cubicBezTo>
                  <a:pt x="22004" y="284872"/>
                  <a:pt x="22004" y="-9888"/>
                  <a:pt x="22004" y="259171"/>
                </a:cubicBezTo>
                <a:cubicBezTo>
                  <a:pt x="22004" y="264776"/>
                  <a:pt x="22004" y="270340"/>
                  <a:pt x="22004" y="276665"/>
                </a:cubicBezTo>
                <a:lnTo>
                  <a:pt x="302" y="276665"/>
                </a:lnTo>
                <a:lnTo>
                  <a:pt x="302" y="260372"/>
                </a:lnTo>
                <a:cubicBezTo>
                  <a:pt x="302" y="-8687"/>
                  <a:pt x="302" y="286073"/>
                  <a:pt x="302" y="17014"/>
                </a:cubicBezTo>
                <a:cubicBezTo>
                  <a:pt x="302" y="11329"/>
                  <a:pt x="101" y="5685"/>
                  <a:pt x="0" y="0"/>
                </a:cubicBezTo>
                <a:cubicBezTo>
                  <a:pt x="7150" y="0"/>
                  <a:pt x="14300" y="0"/>
                  <a:pt x="2145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 name="Google Shape;39;p1"/>
          <p:cNvSpPr/>
          <p:nvPr/>
        </p:nvSpPr>
        <p:spPr>
          <a:xfrm rot="10800000" flipH="1">
            <a:off x="2193765" y="6309833"/>
            <a:ext cx="22344" cy="276705"/>
          </a:xfrm>
          <a:custGeom>
            <a:avLst/>
            <a:gdLst/>
            <a:ahLst/>
            <a:cxnLst/>
            <a:rect l="l" t="t" r="r" b="b"/>
            <a:pathLst>
              <a:path w="22344" h="276705" extrusionOk="0">
                <a:moveTo>
                  <a:pt x="22294" y="0"/>
                </a:moveTo>
                <a:cubicBezTo>
                  <a:pt x="22143" y="5685"/>
                  <a:pt x="21891" y="11329"/>
                  <a:pt x="21891" y="17014"/>
                </a:cubicBezTo>
                <a:cubicBezTo>
                  <a:pt x="21891" y="286113"/>
                  <a:pt x="21891" y="-8647"/>
                  <a:pt x="21891" y="260452"/>
                </a:cubicBezTo>
                <a:lnTo>
                  <a:pt x="21891" y="276705"/>
                </a:lnTo>
                <a:lnTo>
                  <a:pt x="1095" y="276705"/>
                </a:lnTo>
                <a:cubicBezTo>
                  <a:pt x="743" y="272582"/>
                  <a:pt x="38" y="268339"/>
                  <a:pt x="38" y="264055"/>
                </a:cubicBezTo>
                <a:cubicBezTo>
                  <a:pt x="-13" y="-8287"/>
                  <a:pt x="-13" y="283231"/>
                  <a:pt x="38" y="10889"/>
                </a:cubicBezTo>
                <a:cubicBezTo>
                  <a:pt x="38" y="7246"/>
                  <a:pt x="592" y="3643"/>
                  <a:pt x="894" y="0"/>
                </a:cubicBezTo>
                <a:cubicBezTo>
                  <a:pt x="8044" y="0"/>
                  <a:pt x="15194" y="0"/>
                  <a:pt x="2234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 name="Google Shape;40;p1"/>
          <p:cNvSpPr/>
          <p:nvPr/>
        </p:nvSpPr>
        <p:spPr>
          <a:xfrm rot="10800000" flipH="1">
            <a:off x="2350854" y="6309873"/>
            <a:ext cx="21450" cy="276665"/>
          </a:xfrm>
          <a:custGeom>
            <a:avLst/>
            <a:gdLst/>
            <a:ahLst/>
            <a:cxnLst/>
            <a:rect l="l" t="t" r="r" b="b"/>
            <a:pathLst>
              <a:path w="21450" h="276665" extrusionOk="0">
                <a:moveTo>
                  <a:pt x="21450" y="0"/>
                </a:moveTo>
                <a:cubicBezTo>
                  <a:pt x="21450" y="279908"/>
                  <a:pt x="21450" y="-4043"/>
                  <a:pt x="21450" y="276665"/>
                </a:cubicBezTo>
                <a:lnTo>
                  <a:pt x="0" y="276665"/>
                </a:lnTo>
                <a:cubicBezTo>
                  <a:pt x="0" y="-3403"/>
                  <a:pt x="0" y="280228"/>
                  <a:pt x="0" y="0"/>
                </a:cubicBezTo>
                <a:lnTo>
                  <a:pt x="2145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 name="Google Shape;41;p1"/>
          <p:cNvSpPr/>
          <p:nvPr/>
        </p:nvSpPr>
        <p:spPr>
          <a:xfrm rot="10800000" flipH="1">
            <a:off x="1251193" y="6309873"/>
            <a:ext cx="22709" cy="276665"/>
          </a:xfrm>
          <a:custGeom>
            <a:avLst/>
            <a:gdLst/>
            <a:ahLst/>
            <a:cxnLst/>
            <a:rect l="l" t="t" r="r" b="b"/>
            <a:pathLst>
              <a:path w="22709" h="276665" extrusionOk="0">
                <a:moveTo>
                  <a:pt x="21400" y="0"/>
                </a:moveTo>
                <a:cubicBezTo>
                  <a:pt x="21853" y="4844"/>
                  <a:pt x="22659" y="9648"/>
                  <a:pt x="22659" y="14492"/>
                </a:cubicBezTo>
                <a:cubicBezTo>
                  <a:pt x="22709" y="284432"/>
                  <a:pt x="22709" y="-9488"/>
                  <a:pt x="22709" y="260452"/>
                </a:cubicBezTo>
                <a:cubicBezTo>
                  <a:pt x="22709" y="265616"/>
                  <a:pt x="22709" y="270781"/>
                  <a:pt x="22709" y="276665"/>
                </a:cubicBezTo>
                <a:lnTo>
                  <a:pt x="504" y="276665"/>
                </a:lnTo>
                <a:cubicBezTo>
                  <a:pt x="504" y="271901"/>
                  <a:pt x="504" y="266817"/>
                  <a:pt x="504" y="261733"/>
                </a:cubicBezTo>
                <a:cubicBezTo>
                  <a:pt x="504" y="-8207"/>
                  <a:pt x="504" y="285713"/>
                  <a:pt x="504" y="15773"/>
                </a:cubicBezTo>
                <a:cubicBezTo>
                  <a:pt x="504" y="10529"/>
                  <a:pt x="151" y="5244"/>
                  <a:pt x="0" y="0"/>
                </a:cubicBezTo>
                <a:cubicBezTo>
                  <a:pt x="7150" y="0"/>
                  <a:pt x="14300" y="0"/>
                  <a:pt x="2145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42" name="Google Shape;42;p1"/>
          <p:cNvCxnSpPr/>
          <p:nvPr/>
        </p:nvCxnSpPr>
        <p:spPr>
          <a:xfrm>
            <a:off x="2552700" y="6464300"/>
            <a:ext cx="9639300" cy="0"/>
          </a:xfrm>
          <a:prstGeom prst="straightConnector1">
            <a:avLst/>
          </a:prstGeom>
          <a:noFill/>
          <a:ln w="9525" cap="flat" cmpd="sng">
            <a:solidFill>
              <a:schemeClr val="accent1"/>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6" r:id="rId7"/>
    <p:sldLayoutId id="2147483657" r:id="rId8"/>
    <p:sldLayoutId id="2147483658" r:id="rId9"/>
    <p:sldLayoutId id="2147483660" r:id="rId10"/>
    <p:sldLayoutId id="2147483661" r:id="rId11"/>
    <p:sldLayoutId id="214748366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hyperlink" Target="http://www.linkedin.com/in/hariom-chaudhary-a88075356"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5.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5.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5.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5.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microsoft.com/office/2007/relationships/hdphoto" Target="../media/hdphoto3.wdp"/><Relationship Id="rId11" Type="http://schemas.openxmlformats.org/officeDocument/2006/relationships/image" Target="../media/image30.png"/><Relationship Id="rId5" Type="http://schemas.openxmlformats.org/officeDocument/2006/relationships/image" Target="../media/image25.png"/><Relationship Id="rId10" Type="http://schemas.openxmlformats.org/officeDocument/2006/relationships/image" Target="../media/image29.png"/><Relationship Id="rId4" Type="http://schemas.microsoft.com/office/2007/relationships/hdphoto" Target="../media/hdphoto2.wdp"/><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1.png"/><Relationship Id="rId7"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image" Target="../media/image35.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3.png"/><Relationship Id="rId7"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9.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11.png"/><Relationship Id="rId10" Type="http://schemas.openxmlformats.org/officeDocument/2006/relationships/image" Target="../media/image7.png"/><Relationship Id="rId4" Type="http://schemas.openxmlformats.org/officeDocument/2006/relationships/image" Target="../media/image10.png"/><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4.pn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4.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6.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5.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5.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5.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Google Shape;108;p18"/>
          <p:cNvPicPr preferRelativeResize="0"/>
          <p:nvPr/>
        </p:nvPicPr>
        <p:blipFill>
          <a:blip r:embed="rId3">
            <a:alphaModFix/>
          </a:blip>
          <a:stretch>
            <a:fillRect/>
          </a:stretch>
        </p:blipFill>
        <p:spPr>
          <a:xfrm>
            <a:off x="6248400" y="-15125"/>
            <a:ext cx="5943600" cy="6130093"/>
          </a:xfrm>
          <a:prstGeom prst="rect">
            <a:avLst/>
          </a:prstGeom>
          <a:noFill/>
          <a:ln>
            <a:noFill/>
          </a:ln>
        </p:spPr>
      </p:pic>
      <p:pic>
        <p:nvPicPr>
          <p:cNvPr id="110" name="Google Shape;110;p18"/>
          <p:cNvPicPr preferRelativeResize="0"/>
          <p:nvPr/>
        </p:nvPicPr>
        <p:blipFill rotWithShape="1">
          <a:blip r:embed="rId4">
            <a:alphaModFix/>
          </a:blip>
          <a:srcRect/>
          <a:stretch/>
        </p:blipFill>
        <p:spPr>
          <a:xfrm>
            <a:off x="8082178" y="1016000"/>
            <a:ext cx="2407580" cy="1207106"/>
          </a:xfrm>
          <a:prstGeom prst="rect">
            <a:avLst/>
          </a:prstGeom>
          <a:noFill/>
          <a:ln>
            <a:noFill/>
          </a:ln>
        </p:spPr>
      </p:pic>
      <p:pic>
        <p:nvPicPr>
          <p:cNvPr id="111" name="Google Shape;111;p18" descr="A cell phone with a hot dog on the screen&#10;&#10;Description automatically generated"/>
          <p:cNvPicPr preferRelativeResize="0"/>
          <p:nvPr/>
        </p:nvPicPr>
        <p:blipFill rotWithShape="1">
          <a:blip r:embed="rId5">
            <a:alphaModFix/>
          </a:blip>
          <a:srcRect/>
          <a:stretch/>
        </p:blipFill>
        <p:spPr>
          <a:xfrm>
            <a:off x="6216327" y="404120"/>
            <a:ext cx="4812421" cy="5878580"/>
          </a:xfrm>
          <a:prstGeom prst="rect">
            <a:avLst/>
          </a:prstGeom>
          <a:noFill/>
          <a:ln>
            <a:noFill/>
          </a:ln>
        </p:spPr>
      </p:pic>
      <p:pic>
        <p:nvPicPr>
          <p:cNvPr id="112" name="Google Shape;112;p18"/>
          <p:cNvPicPr preferRelativeResize="0"/>
          <p:nvPr/>
        </p:nvPicPr>
        <p:blipFill rotWithShape="1">
          <a:blip r:embed="rId6">
            <a:alphaModFix/>
          </a:blip>
          <a:srcRect/>
          <a:stretch/>
        </p:blipFill>
        <p:spPr>
          <a:xfrm rot="5400000">
            <a:off x="370436" y="730795"/>
            <a:ext cx="506904" cy="254150"/>
          </a:xfrm>
          <a:prstGeom prst="rect">
            <a:avLst/>
          </a:prstGeom>
          <a:noFill/>
          <a:ln>
            <a:noFill/>
          </a:ln>
        </p:spPr>
      </p:pic>
      <p:pic>
        <p:nvPicPr>
          <p:cNvPr id="113" name="Google Shape;113;p18"/>
          <p:cNvPicPr preferRelativeResize="0"/>
          <p:nvPr/>
        </p:nvPicPr>
        <p:blipFill rotWithShape="1">
          <a:blip r:embed="rId7">
            <a:alphaModFix/>
          </a:blip>
          <a:srcRect/>
          <a:stretch/>
        </p:blipFill>
        <p:spPr>
          <a:xfrm rot="-605715">
            <a:off x="5563358" y="3073754"/>
            <a:ext cx="292102" cy="228370"/>
          </a:xfrm>
          <a:prstGeom prst="rect">
            <a:avLst/>
          </a:prstGeom>
          <a:noFill/>
          <a:ln>
            <a:noFill/>
          </a:ln>
        </p:spPr>
      </p:pic>
      <p:pic>
        <p:nvPicPr>
          <p:cNvPr id="114" name="Google Shape;114;p18"/>
          <p:cNvPicPr preferRelativeResize="0"/>
          <p:nvPr/>
        </p:nvPicPr>
        <p:blipFill rotWithShape="1">
          <a:blip r:embed="rId8">
            <a:alphaModFix/>
          </a:blip>
          <a:srcRect/>
          <a:stretch/>
        </p:blipFill>
        <p:spPr>
          <a:xfrm rot="-589488">
            <a:off x="549181" y="1710763"/>
            <a:ext cx="512914" cy="401004"/>
          </a:xfrm>
          <a:prstGeom prst="rect">
            <a:avLst/>
          </a:prstGeom>
          <a:noFill/>
          <a:ln>
            <a:noFill/>
          </a:ln>
        </p:spPr>
      </p:pic>
      <p:pic>
        <p:nvPicPr>
          <p:cNvPr id="117" name="Google Shape;117;p18"/>
          <p:cNvPicPr preferRelativeResize="0"/>
          <p:nvPr/>
        </p:nvPicPr>
        <p:blipFill rotWithShape="1">
          <a:blip r:embed="rId9">
            <a:alphaModFix/>
          </a:blip>
          <a:srcRect/>
          <a:stretch/>
        </p:blipFill>
        <p:spPr>
          <a:xfrm>
            <a:off x="2625209" y="5928851"/>
            <a:ext cx="681451" cy="530047"/>
          </a:xfrm>
          <a:prstGeom prst="rect">
            <a:avLst/>
          </a:prstGeom>
          <a:noFill/>
          <a:ln>
            <a:noFill/>
          </a:ln>
        </p:spPr>
      </p:pic>
      <p:grpSp>
        <p:nvGrpSpPr>
          <p:cNvPr id="2" name="Group 1">
            <a:extLst>
              <a:ext uri="{FF2B5EF4-FFF2-40B4-BE49-F238E27FC236}">
                <a16:creationId xmlns:a16="http://schemas.microsoft.com/office/drawing/2014/main" id="{BD5BEDEC-E8F8-96F3-765C-A509FF584664}"/>
              </a:ext>
            </a:extLst>
          </p:cNvPr>
          <p:cNvGrpSpPr/>
          <p:nvPr/>
        </p:nvGrpSpPr>
        <p:grpSpPr>
          <a:xfrm>
            <a:off x="1003623" y="5073049"/>
            <a:ext cx="1945760" cy="385230"/>
            <a:chOff x="492236" y="5074897"/>
            <a:chExt cx="1945760" cy="385230"/>
          </a:xfrm>
        </p:grpSpPr>
        <p:sp>
          <p:nvSpPr>
            <p:cNvPr id="118" name="Google Shape;118;p18"/>
            <p:cNvSpPr/>
            <p:nvPr/>
          </p:nvSpPr>
          <p:spPr>
            <a:xfrm>
              <a:off x="492236" y="5074897"/>
              <a:ext cx="1922353" cy="38523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9" name="Google Shape;119;p18"/>
            <p:cNvSpPr txBox="1"/>
            <p:nvPr/>
          </p:nvSpPr>
          <p:spPr>
            <a:xfrm>
              <a:off x="531025" y="5128108"/>
              <a:ext cx="1906971" cy="2769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dirty="0">
                  <a:solidFill>
                    <a:schemeClr val="lt1"/>
                  </a:solidFill>
                  <a:latin typeface="Poppins"/>
                  <a:ea typeface="Poppins"/>
                  <a:cs typeface="Poppins"/>
                  <a:sym typeface="Poppins"/>
                </a:rPr>
                <a:t>HARIOM CHAUDHARY</a:t>
              </a:r>
              <a:endParaRPr sz="1200" b="1" dirty="0">
                <a:solidFill>
                  <a:schemeClr val="lt1"/>
                </a:solidFill>
                <a:latin typeface="Poppins"/>
                <a:ea typeface="Poppins"/>
                <a:cs typeface="Poppins"/>
                <a:sym typeface="Poppins"/>
              </a:endParaRPr>
            </a:p>
          </p:txBody>
        </p:sp>
      </p:grpSp>
      <p:sp>
        <p:nvSpPr>
          <p:cNvPr id="120" name="Google Shape;120;p18"/>
          <p:cNvSpPr txBox="1">
            <a:spLocks noGrp="1"/>
          </p:cNvSpPr>
          <p:nvPr>
            <p:ph type="title"/>
          </p:nvPr>
        </p:nvSpPr>
        <p:spPr>
          <a:xfrm>
            <a:off x="1003623" y="1638339"/>
            <a:ext cx="4705787" cy="2308284"/>
          </a:xfrm>
          <a:prstGeom prst="rect">
            <a:avLst/>
          </a:prstGeom>
          <a:noFill/>
          <a:ln>
            <a:noFill/>
          </a:ln>
        </p:spPr>
        <p:txBody>
          <a:bodyPr spcFirstLastPara="1" wrap="square" lIns="91425" tIns="45700" rIns="91425" bIns="45700" anchor="t" anchorCtr="0">
            <a:spAutoFit/>
          </a:bodyPr>
          <a:lstStyle/>
          <a:p>
            <a:pPr marL="0" lvl="0" indent="0" algn="l" rtl="0">
              <a:lnSpc>
                <a:spcPct val="80000"/>
              </a:lnSpc>
              <a:spcBef>
                <a:spcPts val="0"/>
              </a:spcBef>
              <a:spcAft>
                <a:spcPts val="0"/>
              </a:spcAft>
              <a:buClr>
                <a:schemeClr val="accent1"/>
              </a:buClr>
              <a:buSzPts val="6000"/>
              <a:buFont typeface="Poppins"/>
              <a:buNone/>
            </a:pPr>
            <a:r>
              <a:rPr lang="en-US" sz="6000" b="1" dirty="0">
                <a:solidFill>
                  <a:schemeClr val="accent1"/>
                </a:solidFill>
                <a:latin typeface="Poppins"/>
                <a:ea typeface="Poppins"/>
                <a:cs typeface="Poppins"/>
                <a:sym typeface="Poppins"/>
              </a:rPr>
              <a:t>Zomato </a:t>
            </a:r>
            <a:br>
              <a:rPr lang="en-US" sz="6000" b="1" dirty="0">
                <a:solidFill>
                  <a:schemeClr val="accent1"/>
                </a:solidFill>
                <a:latin typeface="Poppins"/>
                <a:ea typeface="Poppins"/>
                <a:cs typeface="Poppins"/>
                <a:sym typeface="Poppins"/>
              </a:rPr>
            </a:br>
            <a:r>
              <a:rPr lang="en-US" dirty="0"/>
              <a:t>Analytics</a:t>
            </a:r>
            <a:br>
              <a:rPr lang="en-US" dirty="0"/>
            </a:br>
            <a:r>
              <a:rPr lang="en-US" dirty="0"/>
              <a:t>Dashboard</a:t>
            </a:r>
            <a:endParaRPr dirty="0"/>
          </a:p>
        </p:txBody>
      </p:sp>
      <p:grpSp>
        <p:nvGrpSpPr>
          <p:cNvPr id="8" name="Group 7">
            <a:extLst>
              <a:ext uri="{FF2B5EF4-FFF2-40B4-BE49-F238E27FC236}">
                <a16:creationId xmlns:a16="http://schemas.microsoft.com/office/drawing/2014/main" id="{672D2E96-DE34-2975-20DE-0D6F487F64F3}"/>
              </a:ext>
            </a:extLst>
          </p:cNvPr>
          <p:cNvGrpSpPr/>
          <p:nvPr/>
        </p:nvGrpSpPr>
        <p:grpSpPr>
          <a:xfrm>
            <a:off x="8259098" y="6534213"/>
            <a:ext cx="4237052" cy="276999"/>
            <a:chOff x="7669162" y="6546765"/>
            <a:chExt cx="4237052" cy="276999"/>
          </a:xfrm>
        </p:grpSpPr>
        <p:pic>
          <p:nvPicPr>
            <p:cNvPr id="6" name="Picture 5">
              <a:extLst>
                <a:ext uri="{FF2B5EF4-FFF2-40B4-BE49-F238E27FC236}">
                  <a16:creationId xmlns:a16="http://schemas.microsoft.com/office/drawing/2014/main" id="{7E7111EB-271B-D4C7-594F-7CA878A41DBC}"/>
                </a:ext>
              </a:extLst>
            </p:cNvPr>
            <p:cNvPicPr>
              <a:picLocks noChangeAspect="1"/>
            </p:cNvPicPr>
            <p:nvPr/>
          </p:nvPicPr>
          <p:blipFill>
            <a:blip r:embed="rId10">
              <a:extLst>
                <a:ext uri="{BEBA8EAE-BF5A-486C-A8C5-ECC9F3942E4B}">
                  <a14:imgProps xmlns:a14="http://schemas.microsoft.com/office/drawing/2010/main">
                    <a14:imgLayer r:embed="rId11">
                      <a14:imgEffect>
                        <a14:saturation sat="66000"/>
                      </a14:imgEffect>
                    </a14:imgLayer>
                  </a14:imgProps>
                </a:ext>
              </a:extLst>
            </a:blip>
            <a:stretch>
              <a:fillRect/>
            </a:stretch>
          </p:blipFill>
          <p:spPr>
            <a:xfrm>
              <a:off x="7669162" y="6546765"/>
              <a:ext cx="264882" cy="264882"/>
            </a:xfrm>
            <a:prstGeom prst="rect">
              <a:avLst/>
            </a:prstGeom>
          </p:spPr>
        </p:pic>
        <p:sp>
          <p:nvSpPr>
            <p:cNvPr id="7" name="TextBox 6">
              <a:extLst>
                <a:ext uri="{FF2B5EF4-FFF2-40B4-BE49-F238E27FC236}">
                  <a16:creationId xmlns:a16="http://schemas.microsoft.com/office/drawing/2014/main" id="{B31FD7E5-B5D6-7DDE-61C0-65A05DD749EC}"/>
                </a:ext>
              </a:extLst>
            </p:cNvPr>
            <p:cNvSpPr txBox="1"/>
            <p:nvPr/>
          </p:nvSpPr>
          <p:spPr>
            <a:xfrm>
              <a:off x="7934044" y="6546765"/>
              <a:ext cx="3972170" cy="276999"/>
            </a:xfrm>
            <a:prstGeom prst="rect">
              <a:avLst/>
            </a:prstGeom>
            <a:noFill/>
          </p:spPr>
          <p:txBody>
            <a:bodyPr wrap="square" rtlCol="0">
              <a:spAutoFit/>
            </a:bodyPr>
            <a:lstStyle/>
            <a:p>
              <a:pPr fontAlgn="base"/>
              <a:r>
                <a:rPr lang="en-IN" sz="1200" dirty="0">
                  <a:solidFill>
                    <a:srgbClr val="C00000"/>
                  </a:solidFill>
                  <a:hlinkClick r:id="rId12">
                    <a:extLst>
                      <a:ext uri="{A12FA001-AC4F-418D-AE19-62706E023703}">
                        <ahyp:hlinkClr xmlns:ahyp="http://schemas.microsoft.com/office/drawing/2018/hyperlinkcolor" val="tx"/>
                      </a:ext>
                    </a:extLst>
                  </a:hlinkClick>
                </a:rPr>
                <a:t>www.linkedin.com/in/hariom-chaudhary-a88075356</a:t>
              </a:r>
              <a:endParaRPr lang="en-IN" sz="1200" dirty="0">
                <a:solidFill>
                  <a:srgbClr val="C00000"/>
                </a:solidFil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5">
          <a:extLst>
            <a:ext uri="{FF2B5EF4-FFF2-40B4-BE49-F238E27FC236}">
              <a16:creationId xmlns:a16="http://schemas.microsoft.com/office/drawing/2014/main" id="{C01DA372-3C3C-6DAC-D205-862E6559C2E5}"/>
            </a:ext>
          </a:extLst>
        </p:cNvPr>
        <p:cNvGrpSpPr/>
        <p:nvPr/>
      </p:nvGrpSpPr>
      <p:grpSpPr>
        <a:xfrm>
          <a:off x="0" y="0"/>
          <a:ext cx="0" cy="0"/>
          <a:chOff x="0" y="0"/>
          <a:chExt cx="0" cy="0"/>
        </a:xfrm>
      </p:grpSpPr>
      <p:pic>
        <p:nvPicPr>
          <p:cNvPr id="236" name="Google Shape;236;p23">
            <a:extLst>
              <a:ext uri="{FF2B5EF4-FFF2-40B4-BE49-F238E27FC236}">
                <a16:creationId xmlns:a16="http://schemas.microsoft.com/office/drawing/2014/main" id="{B9C070E3-A153-087D-4D8E-64C428EF93A3}"/>
              </a:ext>
            </a:extLst>
          </p:cNvPr>
          <p:cNvPicPr preferRelativeResize="0"/>
          <p:nvPr/>
        </p:nvPicPr>
        <p:blipFill>
          <a:blip r:embed="rId3">
            <a:alphaModFix/>
          </a:blip>
          <a:srcRect r="31598"/>
          <a:stretch>
            <a:fillRect/>
          </a:stretch>
        </p:blipFill>
        <p:spPr>
          <a:xfrm>
            <a:off x="9261855" y="0"/>
            <a:ext cx="2930146" cy="6858000"/>
          </a:xfrm>
          <a:prstGeom prst="rect">
            <a:avLst/>
          </a:prstGeom>
          <a:noFill/>
          <a:ln>
            <a:noFill/>
          </a:ln>
        </p:spPr>
      </p:pic>
      <p:grpSp>
        <p:nvGrpSpPr>
          <p:cNvPr id="243" name="Google Shape;243;p23">
            <a:extLst>
              <a:ext uri="{FF2B5EF4-FFF2-40B4-BE49-F238E27FC236}">
                <a16:creationId xmlns:a16="http://schemas.microsoft.com/office/drawing/2014/main" id="{2B52E6B5-5455-39BE-3BE9-FC6996096F19}"/>
              </a:ext>
            </a:extLst>
          </p:cNvPr>
          <p:cNvGrpSpPr/>
          <p:nvPr/>
        </p:nvGrpSpPr>
        <p:grpSpPr>
          <a:xfrm rot="5400000">
            <a:off x="9728432" y="1740034"/>
            <a:ext cx="3742038" cy="820682"/>
            <a:chOff x="8753449" y="924310"/>
            <a:chExt cx="3134840" cy="668892"/>
          </a:xfrm>
        </p:grpSpPr>
        <p:sp>
          <p:nvSpPr>
            <p:cNvPr id="244" name="Google Shape;244;p23">
              <a:extLst>
                <a:ext uri="{FF2B5EF4-FFF2-40B4-BE49-F238E27FC236}">
                  <a16:creationId xmlns:a16="http://schemas.microsoft.com/office/drawing/2014/main" id="{1FC3CC31-8823-9982-CE5A-54ADB93BBBEF}"/>
                </a:ext>
              </a:extLst>
            </p:cNvPr>
            <p:cNvSpPr/>
            <p:nvPr/>
          </p:nvSpPr>
          <p:spPr>
            <a:xfrm>
              <a:off x="9719843" y="1061808"/>
              <a:ext cx="793785" cy="518645"/>
            </a:xfrm>
            <a:custGeom>
              <a:avLst/>
              <a:gdLst/>
              <a:ahLst/>
              <a:cxnLst/>
              <a:rect l="l" t="t" r="r" b="b"/>
              <a:pathLst>
                <a:path w="793785" h="518645" extrusionOk="0">
                  <a:moveTo>
                    <a:pt x="280968" y="516784"/>
                  </a:moveTo>
                  <a:cubicBezTo>
                    <a:pt x="287790" y="470409"/>
                    <a:pt x="294343" y="426253"/>
                    <a:pt x="300795" y="382063"/>
                  </a:cubicBezTo>
                  <a:cubicBezTo>
                    <a:pt x="309600" y="321675"/>
                    <a:pt x="318370" y="261321"/>
                    <a:pt x="327108" y="200934"/>
                  </a:cubicBezTo>
                  <a:cubicBezTo>
                    <a:pt x="328922" y="188366"/>
                    <a:pt x="329897" y="175529"/>
                    <a:pt x="316488" y="168371"/>
                  </a:cubicBezTo>
                  <a:cubicBezTo>
                    <a:pt x="302879" y="161079"/>
                    <a:pt x="291655" y="167867"/>
                    <a:pt x="281506" y="176671"/>
                  </a:cubicBezTo>
                  <a:cubicBezTo>
                    <a:pt x="238492" y="213905"/>
                    <a:pt x="214834" y="261960"/>
                    <a:pt x="205929" y="317172"/>
                  </a:cubicBezTo>
                  <a:cubicBezTo>
                    <a:pt x="196386" y="376283"/>
                    <a:pt x="188522" y="435696"/>
                    <a:pt x="180625" y="495075"/>
                  </a:cubicBezTo>
                  <a:cubicBezTo>
                    <a:pt x="178474" y="511205"/>
                    <a:pt x="172392" y="518363"/>
                    <a:pt x="154884" y="517994"/>
                  </a:cubicBezTo>
                  <a:cubicBezTo>
                    <a:pt x="104040" y="516985"/>
                    <a:pt x="53163" y="517624"/>
                    <a:pt x="0" y="517624"/>
                  </a:cubicBezTo>
                  <a:cubicBezTo>
                    <a:pt x="706" y="510399"/>
                    <a:pt x="1109" y="504014"/>
                    <a:pt x="1983" y="497730"/>
                  </a:cubicBezTo>
                  <a:cubicBezTo>
                    <a:pt x="18785" y="377459"/>
                    <a:pt x="36259" y="257255"/>
                    <a:pt x="52020" y="136850"/>
                  </a:cubicBezTo>
                  <a:cubicBezTo>
                    <a:pt x="56153" y="105362"/>
                    <a:pt x="55347" y="73169"/>
                    <a:pt x="56053" y="41278"/>
                  </a:cubicBezTo>
                  <a:cubicBezTo>
                    <a:pt x="56288" y="29987"/>
                    <a:pt x="59312" y="23233"/>
                    <a:pt x="71679" y="22258"/>
                  </a:cubicBezTo>
                  <a:cubicBezTo>
                    <a:pt x="121346" y="18461"/>
                    <a:pt x="171014" y="14294"/>
                    <a:pt x="220682" y="10362"/>
                  </a:cubicBezTo>
                  <a:cubicBezTo>
                    <a:pt x="222765" y="10194"/>
                    <a:pt x="224916" y="10900"/>
                    <a:pt x="229318" y="11505"/>
                  </a:cubicBezTo>
                  <a:lnTo>
                    <a:pt x="229318" y="147973"/>
                  </a:lnTo>
                  <a:cubicBezTo>
                    <a:pt x="237148" y="136716"/>
                    <a:pt x="245986" y="124047"/>
                    <a:pt x="254790" y="111378"/>
                  </a:cubicBezTo>
                  <a:cubicBezTo>
                    <a:pt x="280061" y="74950"/>
                    <a:pt x="311649" y="45244"/>
                    <a:pt x="349656" y="22493"/>
                  </a:cubicBezTo>
                  <a:cubicBezTo>
                    <a:pt x="358259" y="17352"/>
                    <a:pt x="367400" y="12849"/>
                    <a:pt x="376742" y="9220"/>
                  </a:cubicBezTo>
                  <a:cubicBezTo>
                    <a:pt x="448051" y="-18471"/>
                    <a:pt x="506052" y="18024"/>
                    <a:pt x="511832" y="94407"/>
                  </a:cubicBezTo>
                  <a:cubicBezTo>
                    <a:pt x="512941" y="109261"/>
                    <a:pt x="512000" y="124282"/>
                    <a:pt x="515562" y="140681"/>
                  </a:cubicBezTo>
                  <a:cubicBezTo>
                    <a:pt x="526719" y="126533"/>
                    <a:pt x="536901" y="111445"/>
                    <a:pt x="549201" y="98373"/>
                  </a:cubicBezTo>
                  <a:cubicBezTo>
                    <a:pt x="572489" y="73606"/>
                    <a:pt x="595071" y="47596"/>
                    <a:pt x="621484" y="26560"/>
                  </a:cubicBezTo>
                  <a:cubicBezTo>
                    <a:pt x="650586" y="3372"/>
                    <a:pt x="686644" y="-2441"/>
                    <a:pt x="723542" y="3137"/>
                  </a:cubicBezTo>
                  <a:cubicBezTo>
                    <a:pt x="769647" y="10093"/>
                    <a:pt x="796464" y="39833"/>
                    <a:pt x="793574" y="86342"/>
                  </a:cubicBezTo>
                  <a:cubicBezTo>
                    <a:pt x="790112" y="142126"/>
                    <a:pt x="784097" y="197876"/>
                    <a:pt x="776099" y="253223"/>
                  </a:cubicBezTo>
                  <a:cubicBezTo>
                    <a:pt x="764573" y="332967"/>
                    <a:pt x="750291" y="412307"/>
                    <a:pt x="737118" y="491849"/>
                  </a:cubicBezTo>
                  <a:cubicBezTo>
                    <a:pt x="733455" y="514028"/>
                    <a:pt x="730195" y="517456"/>
                    <a:pt x="708050" y="517758"/>
                  </a:cubicBezTo>
                  <a:cubicBezTo>
                    <a:pt x="666615" y="518363"/>
                    <a:pt x="625181" y="517758"/>
                    <a:pt x="583780" y="518632"/>
                  </a:cubicBezTo>
                  <a:cubicBezTo>
                    <a:pt x="568691" y="518968"/>
                    <a:pt x="566104" y="513121"/>
                    <a:pt x="567986" y="499545"/>
                  </a:cubicBezTo>
                  <a:cubicBezTo>
                    <a:pt x="581293" y="403066"/>
                    <a:pt x="594063" y="306486"/>
                    <a:pt x="606933" y="209940"/>
                  </a:cubicBezTo>
                  <a:cubicBezTo>
                    <a:pt x="607908" y="202715"/>
                    <a:pt x="608714" y="195490"/>
                    <a:pt x="609017" y="188231"/>
                  </a:cubicBezTo>
                  <a:cubicBezTo>
                    <a:pt x="609991" y="165616"/>
                    <a:pt x="601254" y="159768"/>
                    <a:pt x="580352" y="169514"/>
                  </a:cubicBezTo>
                  <a:cubicBezTo>
                    <a:pt x="551015" y="183191"/>
                    <a:pt x="532835" y="207924"/>
                    <a:pt x="517444" y="235009"/>
                  </a:cubicBezTo>
                  <a:cubicBezTo>
                    <a:pt x="490762" y="282022"/>
                    <a:pt x="484747" y="334378"/>
                    <a:pt x="478328" y="386734"/>
                  </a:cubicBezTo>
                  <a:cubicBezTo>
                    <a:pt x="473489" y="426186"/>
                    <a:pt x="467407" y="465470"/>
                    <a:pt x="462265" y="504854"/>
                  </a:cubicBezTo>
                  <a:cubicBezTo>
                    <a:pt x="461257" y="512617"/>
                    <a:pt x="459308" y="516985"/>
                    <a:pt x="450235" y="516918"/>
                  </a:cubicBezTo>
                  <a:cubicBezTo>
                    <a:pt x="394855" y="516616"/>
                    <a:pt x="339474" y="516784"/>
                    <a:pt x="281036" y="51678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5" name="Google Shape;245;p23">
              <a:extLst>
                <a:ext uri="{FF2B5EF4-FFF2-40B4-BE49-F238E27FC236}">
                  <a16:creationId xmlns:a16="http://schemas.microsoft.com/office/drawing/2014/main" id="{BF545C3D-B545-7110-4170-1511706F1A0F}"/>
                </a:ext>
              </a:extLst>
            </p:cNvPr>
            <p:cNvSpPr/>
            <p:nvPr/>
          </p:nvSpPr>
          <p:spPr>
            <a:xfrm>
              <a:off x="11396025" y="1058258"/>
              <a:ext cx="492264" cy="533941"/>
            </a:xfrm>
            <a:custGeom>
              <a:avLst/>
              <a:gdLst/>
              <a:ahLst/>
              <a:cxnLst/>
              <a:rect l="l" t="t" r="r" b="b"/>
              <a:pathLst>
                <a:path w="492264" h="533941" extrusionOk="0">
                  <a:moveTo>
                    <a:pt x="263042" y="100"/>
                  </a:moveTo>
                  <a:cubicBezTo>
                    <a:pt x="400048" y="-3327"/>
                    <a:pt x="488730" y="81457"/>
                    <a:pt x="492091" y="204484"/>
                  </a:cubicBezTo>
                  <a:cubicBezTo>
                    <a:pt x="494914" y="308389"/>
                    <a:pt x="463594" y="398550"/>
                    <a:pt x="385094" y="469288"/>
                  </a:cubicBezTo>
                  <a:cubicBezTo>
                    <a:pt x="308072" y="538648"/>
                    <a:pt x="186961" y="554073"/>
                    <a:pt x="101672" y="506455"/>
                  </a:cubicBezTo>
                  <a:cubicBezTo>
                    <a:pt x="38798" y="471372"/>
                    <a:pt x="9562" y="414042"/>
                    <a:pt x="2303" y="345993"/>
                  </a:cubicBezTo>
                  <a:cubicBezTo>
                    <a:pt x="-10870" y="222798"/>
                    <a:pt x="32514" y="121850"/>
                    <a:pt x="131244" y="46273"/>
                  </a:cubicBezTo>
                  <a:cubicBezTo>
                    <a:pt x="174023" y="13509"/>
                    <a:pt x="223892" y="67"/>
                    <a:pt x="263109" y="100"/>
                  </a:cubicBezTo>
                  <a:close/>
                  <a:moveTo>
                    <a:pt x="171906" y="303516"/>
                  </a:moveTo>
                  <a:cubicBezTo>
                    <a:pt x="177585" y="326065"/>
                    <a:pt x="180979" y="349588"/>
                    <a:pt x="189582" y="370961"/>
                  </a:cubicBezTo>
                  <a:cubicBezTo>
                    <a:pt x="199730" y="396198"/>
                    <a:pt x="223489" y="403053"/>
                    <a:pt x="246273" y="388133"/>
                  </a:cubicBezTo>
                  <a:cubicBezTo>
                    <a:pt x="258875" y="379866"/>
                    <a:pt x="271073" y="368071"/>
                    <a:pt x="278365" y="355032"/>
                  </a:cubicBezTo>
                  <a:cubicBezTo>
                    <a:pt x="309954" y="298610"/>
                    <a:pt x="314591" y="238424"/>
                    <a:pt x="297486" y="176457"/>
                  </a:cubicBezTo>
                  <a:cubicBezTo>
                    <a:pt x="292378" y="157975"/>
                    <a:pt x="279777" y="146784"/>
                    <a:pt x="260555" y="144533"/>
                  </a:cubicBezTo>
                  <a:cubicBezTo>
                    <a:pt x="241467" y="142315"/>
                    <a:pt x="226950" y="150279"/>
                    <a:pt x="216634" y="166376"/>
                  </a:cubicBezTo>
                  <a:cubicBezTo>
                    <a:pt x="190086" y="207911"/>
                    <a:pt x="175535" y="253076"/>
                    <a:pt x="171939" y="30351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6" name="Google Shape;246;p23">
              <a:extLst>
                <a:ext uri="{FF2B5EF4-FFF2-40B4-BE49-F238E27FC236}">
                  <a16:creationId xmlns:a16="http://schemas.microsoft.com/office/drawing/2014/main" id="{E6CD9D53-ED3F-5381-3635-7B55E06661E8}"/>
                </a:ext>
              </a:extLst>
            </p:cNvPr>
            <p:cNvSpPr/>
            <p:nvPr/>
          </p:nvSpPr>
          <p:spPr>
            <a:xfrm>
              <a:off x="9226948" y="1063180"/>
              <a:ext cx="485200" cy="530022"/>
            </a:xfrm>
            <a:custGeom>
              <a:avLst/>
              <a:gdLst/>
              <a:ahLst/>
              <a:cxnLst/>
              <a:rect l="l" t="t" r="r" b="b"/>
              <a:pathLst>
                <a:path w="485200" h="530022" extrusionOk="0">
                  <a:moveTo>
                    <a:pt x="485200" y="223253"/>
                  </a:moveTo>
                  <a:cubicBezTo>
                    <a:pt x="484125" y="348766"/>
                    <a:pt x="431970" y="445413"/>
                    <a:pt x="319496" y="503751"/>
                  </a:cubicBezTo>
                  <a:cubicBezTo>
                    <a:pt x="254739" y="537355"/>
                    <a:pt x="185111" y="537994"/>
                    <a:pt x="117666" y="509833"/>
                  </a:cubicBezTo>
                  <a:cubicBezTo>
                    <a:pt x="50255" y="481706"/>
                    <a:pt x="16281" y="426763"/>
                    <a:pt x="4620" y="356226"/>
                  </a:cubicBezTo>
                  <a:cubicBezTo>
                    <a:pt x="-17021" y="225370"/>
                    <a:pt x="38460" y="100495"/>
                    <a:pt x="148112" y="34328"/>
                  </a:cubicBezTo>
                  <a:cubicBezTo>
                    <a:pt x="238408" y="-20145"/>
                    <a:pt x="361064" y="-8720"/>
                    <a:pt x="429887" y="61010"/>
                  </a:cubicBezTo>
                  <a:cubicBezTo>
                    <a:pt x="470582" y="102209"/>
                    <a:pt x="484192" y="153691"/>
                    <a:pt x="485133" y="209777"/>
                  </a:cubicBezTo>
                  <a:cubicBezTo>
                    <a:pt x="485200" y="214247"/>
                    <a:pt x="485133" y="218750"/>
                    <a:pt x="485133" y="223219"/>
                  </a:cubicBezTo>
                  <a:close/>
                  <a:moveTo>
                    <a:pt x="306759" y="223824"/>
                  </a:moveTo>
                  <a:cubicBezTo>
                    <a:pt x="305281" y="213642"/>
                    <a:pt x="303668" y="195764"/>
                    <a:pt x="299837" y="178391"/>
                  </a:cubicBezTo>
                  <a:cubicBezTo>
                    <a:pt x="295267" y="157623"/>
                    <a:pt x="283001" y="143274"/>
                    <a:pt x="260587" y="140048"/>
                  </a:cubicBezTo>
                  <a:cubicBezTo>
                    <a:pt x="239550" y="137023"/>
                    <a:pt x="224764" y="147273"/>
                    <a:pt x="213977" y="163638"/>
                  </a:cubicBezTo>
                  <a:cubicBezTo>
                    <a:pt x="173920" y="224530"/>
                    <a:pt x="165956" y="290563"/>
                    <a:pt x="185884" y="359788"/>
                  </a:cubicBezTo>
                  <a:cubicBezTo>
                    <a:pt x="194520" y="389764"/>
                    <a:pt x="229233" y="400181"/>
                    <a:pt x="253698" y="380254"/>
                  </a:cubicBezTo>
                  <a:cubicBezTo>
                    <a:pt x="265426" y="370710"/>
                    <a:pt x="274768" y="357067"/>
                    <a:pt x="282161" y="343625"/>
                  </a:cubicBezTo>
                  <a:cubicBezTo>
                    <a:pt x="301315" y="308911"/>
                    <a:pt x="305247" y="270367"/>
                    <a:pt x="306759" y="22379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 name="Google Shape;247;p23">
              <a:extLst>
                <a:ext uri="{FF2B5EF4-FFF2-40B4-BE49-F238E27FC236}">
                  <a16:creationId xmlns:a16="http://schemas.microsoft.com/office/drawing/2014/main" id="{2362799E-EFD0-43B6-C83E-D031FFC4409E}"/>
                </a:ext>
              </a:extLst>
            </p:cNvPr>
            <p:cNvSpPr/>
            <p:nvPr/>
          </p:nvSpPr>
          <p:spPr>
            <a:xfrm>
              <a:off x="10524707" y="1048975"/>
              <a:ext cx="489008" cy="532002"/>
            </a:xfrm>
            <a:custGeom>
              <a:avLst/>
              <a:gdLst/>
              <a:ahLst/>
              <a:cxnLst/>
              <a:rect l="l" t="t" r="r" b="b"/>
              <a:pathLst>
                <a:path w="489008" h="532002" extrusionOk="0">
                  <a:moveTo>
                    <a:pt x="288799" y="525382"/>
                  </a:moveTo>
                  <a:cubicBezTo>
                    <a:pt x="292765" y="500717"/>
                    <a:pt x="296327" y="478403"/>
                    <a:pt x="299687" y="457602"/>
                  </a:cubicBezTo>
                  <a:cubicBezTo>
                    <a:pt x="292294" y="464020"/>
                    <a:pt x="284162" y="470741"/>
                    <a:pt x="276433" y="477933"/>
                  </a:cubicBezTo>
                  <a:cubicBezTo>
                    <a:pt x="229857" y="521047"/>
                    <a:pt x="173603" y="536808"/>
                    <a:pt x="112173" y="530759"/>
                  </a:cubicBezTo>
                  <a:cubicBezTo>
                    <a:pt x="41267" y="523769"/>
                    <a:pt x="-3931" y="464726"/>
                    <a:pt x="270" y="389989"/>
                  </a:cubicBezTo>
                  <a:cubicBezTo>
                    <a:pt x="5579" y="295359"/>
                    <a:pt x="66437" y="229494"/>
                    <a:pt x="167050" y="216690"/>
                  </a:cubicBezTo>
                  <a:cubicBezTo>
                    <a:pt x="215003" y="210608"/>
                    <a:pt x="264167" y="212590"/>
                    <a:pt x="312726" y="213330"/>
                  </a:cubicBezTo>
                  <a:cubicBezTo>
                    <a:pt x="331175" y="213599"/>
                    <a:pt x="335644" y="206239"/>
                    <a:pt x="337022" y="190680"/>
                  </a:cubicBezTo>
                  <a:cubicBezTo>
                    <a:pt x="340181" y="155026"/>
                    <a:pt x="318170" y="129049"/>
                    <a:pt x="280062" y="125857"/>
                  </a:cubicBezTo>
                  <a:cubicBezTo>
                    <a:pt x="236174" y="122160"/>
                    <a:pt x="194370" y="131805"/>
                    <a:pt x="153843" y="147767"/>
                  </a:cubicBezTo>
                  <a:cubicBezTo>
                    <a:pt x="138351" y="153850"/>
                    <a:pt x="123229" y="160873"/>
                    <a:pt x="105620" y="168434"/>
                  </a:cubicBezTo>
                  <a:cubicBezTo>
                    <a:pt x="95371" y="136644"/>
                    <a:pt x="84618" y="106198"/>
                    <a:pt x="76351" y="75080"/>
                  </a:cubicBezTo>
                  <a:cubicBezTo>
                    <a:pt x="74771" y="69065"/>
                    <a:pt x="81055" y="56564"/>
                    <a:pt x="86970" y="53641"/>
                  </a:cubicBezTo>
                  <a:cubicBezTo>
                    <a:pt x="178005" y="8610"/>
                    <a:pt x="273207" y="-14409"/>
                    <a:pt x="374491" y="9753"/>
                  </a:cubicBezTo>
                  <a:cubicBezTo>
                    <a:pt x="454806" y="28908"/>
                    <a:pt x="494594" y="83414"/>
                    <a:pt x="488377" y="167695"/>
                  </a:cubicBezTo>
                  <a:cubicBezTo>
                    <a:pt x="483168" y="238533"/>
                    <a:pt x="472986" y="308969"/>
                    <a:pt x="465526" y="379639"/>
                  </a:cubicBezTo>
                  <a:cubicBezTo>
                    <a:pt x="461225" y="420200"/>
                    <a:pt x="457696" y="460861"/>
                    <a:pt x="454369" y="501523"/>
                  </a:cubicBezTo>
                  <a:cubicBezTo>
                    <a:pt x="452689" y="522257"/>
                    <a:pt x="450034" y="525382"/>
                    <a:pt x="429065" y="525382"/>
                  </a:cubicBezTo>
                  <a:cubicBezTo>
                    <a:pt x="383262" y="525416"/>
                    <a:pt x="337492" y="525382"/>
                    <a:pt x="288866" y="525382"/>
                  </a:cubicBezTo>
                  <a:close/>
                  <a:moveTo>
                    <a:pt x="322908" y="299593"/>
                  </a:moveTo>
                  <a:cubicBezTo>
                    <a:pt x="284263" y="291897"/>
                    <a:pt x="247701" y="288839"/>
                    <a:pt x="211038" y="297106"/>
                  </a:cubicBezTo>
                  <a:cubicBezTo>
                    <a:pt x="187582" y="302416"/>
                    <a:pt x="166814" y="313270"/>
                    <a:pt x="151121" y="331954"/>
                  </a:cubicBezTo>
                  <a:cubicBezTo>
                    <a:pt x="119633" y="369490"/>
                    <a:pt x="138385" y="422014"/>
                    <a:pt x="186204" y="431625"/>
                  </a:cubicBezTo>
                  <a:cubicBezTo>
                    <a:pt x="209963" y="436397"/>
                    <a:pt x="232041" y="432398"/>
                    <a:pt x="252237" y="419662"/>
                  </a:cubicBezTo>
                  <a:cubicBezTo>
                    <a:pt x="295621" y="392274"/>
                    <a:pt x="316086" y="351109"/>
                    <a:pt x="322908" y="29959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8" name="Google Shape;248;p23">
              <a:extLst>
                <a:ext uri="{FF2B5EF4-FFF2-40B4-BE49-F238E27FC236}">
                  <a16:creationId xmlns:a16="http://schemas.microsoft.com/office/drawing/2014/main" id="{FD8A1786-2D51-85E8-0840-2E9AFA36ABDC}"/>
                </a:ext>
              </a:extLst>
            </p:cNvPr>
            <p:cNvSpPr/>
            <p:nvPr/>
          </p:nvSpPr>
          <p:spPr>
            <a:xfrm>
              <a:off x="8753449" y="1078689"/>
              <a:ext cx="478841" cy="495132"/>
            </a:xfrm>
            <a:custGeom>
              <a:avLst/>
              <a:gdLst/>
              <a:ahLst/>
              <a:cxnLst/>
              <a:rect l="l" t="t" r="r" b="b"/>
              <a:pathLst>
                <a:path w="478841" h="495132" extrusionOk="0">
                  <a:moveTo>
                    <a:pt x="232200" y="149406"/>
                  </a:moveTo>
                  <a:lnTo>
                    <a:pt x="54297" y="149406"/>
                  </a:lnTo>
                  <a:cubicBezTo>
                    <a:pt x="61891" y="98495"/>
                    <a:pt x="69184" y="49634"/>
                    <a:pt x="76577" y="0"/>
                  </a:cubicBezTo>
                  <a:lnTo>
                    <a:pt x="478522" y="0"/>
                  </a:lnTo>
                  <a:cubicBezTo>
                    <a:pt x="478522" y="23893"/>
                    <a:pt x="479395" y="46744"/>
                    <a:pt x="478253" y="69461"/>
                  </a:cubicBezTo>
                  <a:cubicBezTo>
                    <a:pt x="477211" y="90497"/>
                    <a:pt x="466122" y="106964"/>
                    <a:pt x="451873" y="122321"/>
                  </a:cubicBezTo>
                  <a:cubicBezTo>
                    <a:pt x="385941" y="193260"/>
                    <a:pt x="320613" y="264737"/>
                    <a:pt x="255084" y="336046"/>
                  </a:cubicBezTo>
                  <a:cubicBezTo>
                    <a:pt x="253606" y="337659"/>
                    <a:pt x="252430" y="339541"/>
                    <a:pt x="249304" y="343742"/>
                  </a:cubicBezTo>
                  <a:lnTo>
                    <a:pt x="438163" y="343742"/>
                  </a:lnTo>
                  <a:cubicBezTo>
                    <a:pt x="436382" y="354764"/>
                    <a:pt x="435138" y="363400"/>
                    <a:pt x="433626" y="371970"/>
                  </a:cubicBezTo>
                  <a:cubicBezTo>
                    <a:pt x="427476" y="406112"/>
                    <a:pt x="420453" y="440153"/>
                    <a:pt x="415412" y="474464"/>
                  </a:cubicBezTo>
                  <a:cubicBezTo>
                    <a:pt x="413093" y="490291"/>
                    <a:pt x="407280" y="495231"/>
                    <a:pt x="390847" y="495131"/>
                  </a:cubicBezTo>
                  <a:cubicBezTo>
                    <a:pt x="267653" y="494358"/>
                    <a:pt x="144492" y="494727"/>
                    <a:pt x="21297" y="494727"/>
                  </a:cubicBezTo>
                  <a:cubicBezTo>
                    <a:pt x="18508" y="494727"/>
                    <a:pt x="15685" y="494458"/>
                    <a:pt x="12896" y="494727"/>
                  </a:cubicBezTo>
                  <a:cubicBezTo>
                    <a:pt x="3318" y="495769"/>
                    <a:pt x="-109" y="491098"/>
                    <a:pt x="59" y="482058"/>
                  </a:cubicBezTo>
                  <a:cubicBezTo>
                    <a:pt x="462" y="459106"/>
                    <a:pt x="-983" y="435986"/>
                    <a:pt x="1504" y="413303"/>
                  </a:cubicBezTo>
                  <a:cubicBezTo>
                    <a:pt x="2613" y="403323"/>
                    <a:pt x="9905" y="392771"/>
                    <a:pt x="17063" y="384907"/>
                  </a:cubicBezTo>
                  <a:cubicBezTo>
                    <a:pt x="83298" y="311952"/>
                    <a:pt x="150137" y="239534"/>
                    <a:pt x="216775" y="166948"/>
                  </a:cubicBezTo>
                  <a:cubicBezTo>
                    <a:pt x="220909" y="162445"/>
                    <a:pt x="224840" y="157774"/>
                    <a:pt x="232166" y="14940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9" name="Google Shape;249;p23">
              <a:extLst>
                <a:ext uri="{FF2B5EF4-FFF2-40B4-BE49-F238E27FC236}">
                  <a16:creationId xmlns:a16="http://schemas.microsoft.com/office/drawing/2014/main" id="{D9899B98-A3A1-F2A8-B7D3-1D359609F2C2}"/>
                </a:ext>
              </a:extLst>
            </p:cNvPr>
            <p:cNvSpPr/>
            <p:nvPr/>
          </p:nvSpPr>
          <p:spPr>
            <a:xfrm>
              <a:off x="11051998" y="924310"/>
              <a:ext cx="353756" cy="663525"/>
            </a:xfrm>
            <a:custGeom>
              <a:avLst/>
              <a:gdLst/>
              <a:ahLst/>
              <a:cxnLst/>
              <a:rect l="l" t="t" r="r" b="b"/>
              <a:pathLst>
                <a:path w="353756" h="663525" extrusionOk="0">
                  <a:moveTo>
                    <a:pt x="353756" y="158950"/>
                  </a:moveTo>
                  <a:cubicBezTo>
                    <a:pt x="347069" y="200216"/>
                    <a:pt x="341255" y="238257"/>
                    <a:pt x="334232" y="276096"/>
                  </a:cubicBezTo>
                  <a:cubicBezTo>
                    <a:pt x="333627" y="279456"/>
                    <a:pt x="325360" y="283455"/>
                    <a:pt x="320521" y="283589"/>
                  </a:cubicBezTo>
                  <a:cubicBezTo>
                    <a:pt x="295351" y="284262"/>
                    <a:pt x="270148" y="284530"/>
                    <a:pt x="244978" y="283455"/>
                  </a:cubicBezTo>
                  <a:cubicBezTo>
                    <a:pt x="231234" y="282884"/>
                    <a:pt x="224647" y="286748"/>
                    <a:pt x="222832" y="301198"/>
                  </a:cubicBezTo>
                  <a:cubicBezTo>
                    <a:pt x="215137" y="363367"/>
                    <a:pt x="206198" y="425401"/>
                    <a:pt x="198503" y="487603"/>
                  </a:cubicBezTo>
                  <a:cubicBezTo>
                    <a:pt x="194537" y="519662"/>
                    <a:pt x="208080" y="531558"/>
                    <a:pt x="239870" y="524367"/>
                  </a:cubicBezTo>
                  <a:cubicBezTo>
                    <a:pt x="262183" y="519326"/>
                    <a:pt x="284094" y="512571"/>
                    <a:pt x="308793" y="505850"/>
                  </a:cubicBezTo>
                  <a:cubicBezTo>
                    <a:pt x="308255" y="512302"/>
                    <a:pt x="307987" y="517444"/>
                    <a:pt x="307348" y="522552"/>
                  </a:cubicBezTo>
                  <a:cubicBezTo>
                    <a:pt x="304626" y="544193"/>
                    <a:pt x="301232" y="565734"/>
                    <a:pt x="299115" y="587442"/>
                  </a:cubicBezTo>
                  <a:cubicBezTo>
                    <a:pt x="296931" y="610025"/>
                    <a:pt x="286816" y="627734"/>
                    <a:pt x="266082" y="636337"/>
                  </a:cubicBezTo>
                  <a:cubicBezTo>
                    <a:pt x="210365" y="659424"/>
                    <a:pt x="152800" y="671622"/>
                    <a:pt x="92480" y="657508"/>
                  </a:cubicBezTo>
                  <a:cubicBezTo>
                    <a:pt x="45400" y="646486"/>
                    <a:pt x="19692" y="614662"/>
                    <a:pt x="23759" y="566372"/>
                  </a:cubicBezTo>
                  <a:cubicBezTo>
                    <a:pt x="31286" y="477219"/>
                    <a:pt x="41569" y="388301"/>
                    <a:pt x="50709" y="299316"/>
                  </a:cubicBezTo>
                  <a:cubicBezTo>
                    <a:pt x="51180" y="294914"/>
                    <a:pt x="51785" y="290512"/>
                    <a:pt x="52558" y="283925"/>
                  </a:cubicBezTo>
                  <a:lnTo>
                    <a:pt x="0" y="283925"/>
                  </a:lnTo>
                  <a:cubicBezTo>
                    <a:pt x="3562" y="254051"/>
                    <a:pt x="6855" y="226495"/>
                    <a:pt x="10149" y="198939"/>
                  </a:cubicBezTo>
                  <a:cubicBezTo>
                    <a:pt x="10216" y="198368"/>
                    <a:pt x="10350" y="197830"/>
                    <a:pt x="10418" y="197293"/>
                  </a:cubicBezTo>
                  <a:cubicBezTo>
                    <a:pt x="16298" y="156799"/>
                    <a:pt x="16231" y="156564"/>
                    <a:pt x="56826" y="149305"/>
                  </a:cubicBezTo>
                  <a:cubicBezTo>
                    <a:pt x="68856" y="147155"/>
                    <a:pt x="76081" y="140971"/>
                    <a:pt x="78635" y="129311"/>
                  </a:cubicBezTo>
                  <a:cubicBezTo>
                    <a:pt x="81290" y="117314"/>
                    <a:pt x="83104" y="105082"/>
                    <a:pt x="86095" y="93186"/>
                  </a:cubicBezTo>
                  <a:cubicBezTo>
                    <a:pt x="91136" y="73090"/>
                    <a:pt x="102326" y="56489"/>
                    <a:pt x="121850" y="49298"/>
                  </a:cubicBezTo>
                  <a:cubicBezTo>
                    <a:pt x="167889" y="32328"/>
                    <a:pt x="214532" y="17071"/>
                    <a:pt x="264200" y="0"/>
                  </a:cubicBezTo>
                  <a:cubicBezTo>
                    <a:pt x="257613" y="53566"/>
                    <a:pt x="251296" y="105250"/>
                    <a:pt x="244709" y="158950"/>
                  </a:cubicBezTo>
                  <a:lnTo>
                    <a:pt x="353622" y="15895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12" name="Google Shape;345;p26">
            <a:extLst>
              <a:ext uri="{FF2B5EF4-FFF2-40B4-BE49-F238E27FC236}">
                <a16:creationId xmlns:a16="http://schemas.microsoft.com/office/drawing/2014/main" id="{3D7928EF-0F30-68F2-4C6E-A30926A020B6}"/>
              </a:ext>
            </a:extLst>
          </p:cNvPr>
          <p:cNvPicPr preferRelativeResize="0"/>
          <p:nvPr/>
        </p:nvPicPr>
        <p:blipFill rotWithShape="1">
          <a:blip r:embed="rId4">
            <a:alphaModFix/>
          </a:blip>
          <a:srcRect/>
          <a:stretch/>
        </p:blipFill>
        <p:spPr>
          <a:xfrm rot="-589488">
            <a:off x="502386" y="556691"/>
            <a:ext cx="202415" cy="158251"/>
          </a:xfrm>
          <a:prstGeom prst="rect">
            <a:avLst/>
          </a:prstGeom>
          <a:noFill/>
          <a:ln>
            <a:noFill/>
          </a:ln>
        </p:spPr>
      </p:pic>
      <p:pic>
        <p:nvPicPr>
          <p:cNvPr id="13" name="Google Shape;346;p26">
            <a:extLst>
              <a:ext uri="{FF2B5EF4-FFF2-40B4-BE49-F238E27FC236}">
                <a16:creationId xmlns:a16="http://schemas.microsoft.com/office/drawing/2014/main" id="{DABC60B0-B341-27D7-6643-27ABA32ADC4A}"/>
              </a:ext>
            </a:extLst>
          </p:cNvPr>
          <p:cNvPicPr preferRelativeResize="0"/>
          <p:nvPr/>
        </p:nvPicPr>
        <p:blipFill rotWithShape="1">
          <a:blip r:embed="rId5">
            <a:alphaModFix/>
          </a:blip>
          <a:srcRect/>
          <a:stretch/>
        </p:blipFill>
        <p:spPr>
          <a:xfrm rot="-605715">
            <a:off x="4694872" y="645944"/>
            <a:ext cx="124112" cy="97032"/>
          </a:xfrm>
          <a:prstGeom prst="rect">
            <a:avLst/>
          </a:prstGeom>
          <a:noFill/>
          <a:ln>
            <a:noFill/>
          </a:ln>
        </p:spPr>
      </p:pic>
      <p:sp>
        <p:nvSpPr>
          <p:cNvPr id="4" name="Google Shape;311;p24">
            <a:extLst>
              <a:ext uri="{FF2B5EF4-FFF2-40B4-BE49-F238E27FC236}">
                <a16:creationId xmlns:a16="http://schemas.microsoft.com/office/drawing/2014/main" id="{E6333FDD-CB9C-633D-8510-DEECA7A9444E}"/>
              </a:ext>
            </a:extLst>
          </p:cNvPr>
          <p:cNvSpPr txBox="1">
            <a:spLocks/>
          </p:cNvSpPr>
          <p:nvPr/>
        </p:nvSpPr>
        <p:spPr>
          <a:xfrm>
            <a:off x="626393" y="454640"/>
            <a:ext cx="4281300" cy="51167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Poppins"/>
              <a:buNone/>
              <a:defRPr sz="3000" b="1" i="0" u="none" strike="noStrike" cap="none">
                <a:solidFill>
                  <a:schemeClr val="accent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t>Power BI Dashboard</a:t>
            </a:r>
          </a:p>
        </p:txBody>
      </p:sp>
      <p:pic>
        <p:nvPicPr>
          <p:cNvPr id="3" name="Picture 2">
            <a:extLst>
              <a:ext uri="{FF2B5EF4-FFF2-40B4-BE49-F238E27FC236}">
                <a16:creationId xmlns:a16="http://schemas.microsoft.com/office/drawing/2014/main" id="{CBB408F3-0A4F-B171-1ED5-93C247220CD4}"/>
              </a:ext>
            </a:extLst>
          </p:cNvPr>
          <p:cNvPicPr>
            <a:picLocks noChangeAspect="1"/>
          </p:cNvPicPr>
          <p:nvPr/>
        </p:nvPicPr>
        <p:blipFill>
          <a:blip r:embed="rId6"/>
          <a:srcRect l="3306" r="17097" b="12402"/>
          <a:stretch>
            <a:fillRect/>
          </a:stretch>
        </p:blipFill>
        <p:spPr>
          <a:xfrm>
            <a:off x="625832" y="934280"/>
            <a:ext cx="8439107" cy="5224210"/>
          </a:xfrm>
          <a:prstGeom prst="rect">
            <a:avLst/>
          </a:prstGeom>
        </p:spPr>
      </p:pic>
      <p:sp>
        <p:nvSpPr>
          <p:cNvPr id="5" name="Google Shape;357;p26">
            <a:extLst>
              <a:ext uri="{FF2B5EF4-FFF2-40B4-BE49-F238E27FC236}">
                <a16:creationId xmlns:a16="http://schemas.microsoft.com/office/drawing/2014/main" id="{44C3D66E-35A4-98B5-82A6-E72BCA3677E3}"/>
              </a:ext>
            </a:extLst>
          </p:cNvPr>
          <p:cNvSpPr txBox="1"/>
          <p:nvPr/>
        </p:nvSpPr>
        <p:spPr>
          <a:xfrm>
            <a:off x="9544401" y="4188689"/>
            <a:ext cx="2465391" cy="1283388"/>
          </a:xfrm>
          <a:prstGeom prst="rect">
            <a:avLst/>
          </a:prstGeom>
          <a:noFill/>
          <a:ln>
            <a:noFill/>
          </a:ln>
        </p:spPr>
        <p:txBody>
          <a:bodyPr spcFirstLastPara="1" wrap="square" lIns="91425" tIns="45700" rIns="91425" bIns="45700" anchor="t" anchorCtr="0">
            <a:spAutoFit/>
          </a:bodyPr>
          <a:lstStyle/>
          <a:p>
            <a:pPr lvl="0">
              <a:lnSpc>
                <a:spcPct val="128571"/>
              </a:lnSpc>
            </a:pPr>
            <a:r>
              <a:rPr lang="en-US" sz="2000" b="1" u="sng" dirty="0">
                <a:solidFill>
                  <a:schemeClr val="bg1"/>
                </a:solidFill>
                <a:latin typeface="Calibri"/>
                <a:ea typeface="Calibri"/>
                <a:cs typeface="Calibri"/>
                <a:sym typeface="Calibri"/>
              </a:rPr>
              <a:t>Features:</a:t>
            </a:r>
          </a:p>
          <a:p>
            <a:pPr lvl="0">
              <a:lnSpc>
                <a:spcPct val="128571"/>
              </a:lnSpc>
            </a:pPr>
            <a:r>
              <a:rPr lang="en-US" sz="2000" dirty="0">
                <a:solidFill>
                  <a:schemeClr val="bg1"/>
                </a:solidFill>
                <a:latin typeface="Calibri"/>
                <a:ea typeface="Calibri"/>
                <a:cs typeface="Calibri"/>
                <a:sym typeface="Calibri"/>
              </a:rPr>
              <a:t>Map</a:t>
            </a:r>
          </a:p>
          <a:p>
            <a:pPr lvl="0">
              <a:lnSpc>
                <a:spcPct val="128571"/>
              </a:lnSpc>
            </a:pPr>
            <a:r>
              <a:rPr lang="en-US" sz="2000" dirty="0">
                <a:solidFill>
                  <a:schemeClr val="bg1"/>
                </a:solidFill>
                <a:latin typeface="Calibri"/>
                <a:ea typeface="Calibri"/>
                <a:cs typeface="Calibri"/>
                <a:sym typeface="Calibri"/>
              </a:rPr>
              <a:t>Advance Tooltip</a:t>
            </a:r>
            <a:endParaRPr sz="2000"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1850431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5">
          <a:extLst>
            <a:ext uri="{FF2B5EF4-FFF2-40B4-BE49-F238E27FC236}">
              <a16:creationId xmlns:a16="http://schemas.microsoft.com/office/drawing/2014/main" id="{67AA00B7-0185-0C34-177D-4B97443F33C5}"/>
            </a:ext>
          </a:extLst>
        </p:cNvPr>
        <p:cNvGrpSpPr/>
        <p:nvPr/>
      </p:nvGrpSpPr>
      <p:grpSpPr>
        <a:xfrm>
          <a:off x="0" y="0"/>
          <a:ext cx="0" cy="0"/>
          <a:chOff x="0" y="0"/>
          <a:chExt cx="0" cy="0"/>
        </a:xfrm>
      </p:grpSpPr>
      <p:pic>
        <p:nvPicPr>
          <p:cNvPr id="236" name="Google Shape;236;p23">
            <a:extLst>
              <a:ext uri="{FF2B5EF4-FFF2-40B4-BE49-F238E27FC236}">
                <a16:creationId xmlns:a16="http://schemas.microsoft.com/office/drawing/2014/main" id="{FE099A36-A9B5-39A5-81A4-4E5C5DF129E3}"/>
              </a:ext>
            </a:extLst>
          </p:cNvPr>
          <p:cNvPicPr preferRelativeResize="0"/>
          <p:nvPr/>
        </p:nvPicPr>
        <p:blipFill>
          <a:blip r:embed="rId3">
            <a:alphaModFix/>
          </a:blip>
          <a:srcRect r="31598"/>
          <a:stretch>
            <a:fillRect/>
          </a:stretch>
        </p:blipFill>
        <p:spPr>
          <a:xfrm>
            <a:off x="9261855" y="0"/>
            <a:ext cx="2930146" cy="6858000"/>
          </a:xfrm>
          <a:prstGeom prst="rect">
            <a:avLst/>
          </a:prstGeom>
          <a:noFill/>
          <a:ln>
            <a:noFill/>
          </a:ln>
        </p:spPr>
      </p:pic>
      <p:grpSp>
        <p:nvGrpSpPr>
          <p:cNvPr id="243" name="Google Shape;243;p23">
            <a:extLst>
              <a:ext uri="{FF2B5EF4-FFF2-40B4-BE49-F238E27FC236}">
                <a16:creationId xmlns:a16="http://schemas.microsoft.com/office/drawing/2014/main" id="{F9B1D8B5-639B-6069-7B2E-1CD252ACF356}"/>
              </a:ext>
            </a:extLst>
          </p:cNvPr>
          <p:cNvGrpSpPr/>
          <p:nvPr/>
        </p:nvGrpSpPr>
        <p:grpSpPr>
          <a:xfrm rot="5400000">
            <a:off x="8990720" y="2850785"/>
            <a:ext cx="5138804" cy="899341"/>
            <a:chOff x="8753449" y="924310"/>
            <a:chExt cx="3134840" cy="668892"/>
          </a:xfrm>
        </p:grpSpPr>
        <p:sp>
          <p:nvSpPr>
            <p:cNvPr id="244" name="Google Shape;244;p23">
              <a:extLst>
                <a:ext uri="{FF2B5EF4-FFF2-40B4-BE49-F238E27FC236}">
                  <a16:creationId xmlns:a16="http://schemas.microsoft.com/office/drawing/2014/main" id="{25B5B339-392F-2E86-BAA4-64A7440E2B7B}"/>
                </a:ext>
              </a:extLst>
            </p:cNvPr>
            <p:cNvSpPr/>
            <p:nvPr/>
          </p:nvSpPr>
          <p:spPr>
            <a:xfrm>
              <a:off x="9719843" y="1061808"/>
              <a:ext cx="793785" cy="518645"/>
            </a:xfrm>
            <a:custGeom>
              <a:avLst/>
              <a:gdLst/>
              <a:ahLst/>
              <a:cxnLst/>
              <a:rect l="l" t="t" r="r" b="b"/>
              <a:pathLst>
                <a:path w="793785" h="518645" extrusionOk="0">
                  <a:moveTo>
                    <a:pt x="280968" y="516784"/>
                  </a:moveTo>
                  <a:cubicBezTo>
                    <a:pt x="287790" y="470409"/>
                    <a:pt x="294343" y="426253"/>
                    <a:pt x="300795" y="382063"/>
                  </a:cubicBezTo>
                  <a:cubicBezTo>
                    <a:pt x="309600" y="321675"/>
                    <a:pt x="318370" y="261321"/>
                    <a:pt x="327108" y="200934"/>
                  </a:cubicBezTo>
                  <a:cubicBezTo>
                    <a:pt x="328922" y="188366"/>
                    <a:pt x="329897" y="175529"/>
                    <a:pt x="316488" y="168371"/>
                  </a:cubicBezTo>
                  <a:cubicBezTo>
                    <a:pt x="302879" y="161079"/>
                    <a:pt x="291655" y="167867"/>
                    <a:pt x="281506" y="176671"/>
                  </a:cubicBezTo>
                  <a:cubicBezTo>
                    <a:pt x="238492" y="213905"/>
                    <a:pt x="214834" y="261960"/>
                    <a:pt x="205929" y="317172"/>
                  </a:cubicBezTo>
                  <a:cubicBezTo>
                    <a:pt x="196386" y="376283"/>
                    <a:pt x="188522" y="435696"/>
                    <a:pt x="180625" y="495075"/>
                  </a:cubicBezTo>
                  <a:cubicBezTo>
                    <a:pt x="178474" y="511205"/>
                    <a:pt x="172392" y="518363"/>
                    <a:pt x="154884" y="517994"/>
                  </a:cubicBezTo>
                  <a:cubicBezTo>
                    <a:pt x="104040" y="516985"/>
                    <a:pt x="53163" y="517624"/>
                    <a:pt x="0" y="517624"/>
                  </a:cubicBezTo>
                  <a:cubicBezTo>
                    <a:pt x="706" y="510399"/>
                    <a:pt x="1109" y="504014"/>
                    <a:pt x="1983" y="497730"/>
                  </a:cubicBezTo>
                  <a:cubicBezTo>
                    <a:pt x="18785" y="377459"/>
                    <a:pt x="36259" y="257255"/>
                    <a:pt x="52020" y="136850"/>
                  </a:cubicBezTo>
                  <a:cubicBezTo>
                    <a:pt x="56153" y="105362"/>
                    <a:pt x="55347" y="73169"/>
                    <a:pt x="56053" y="41278"/>
                  </a:cubicBezTo>
                  <a:cubicBezTo>
                    <a:pt x="56288" y="29987"/>
                    <a:pt x="59312" y="23233"/>
                    <a:pt x="71679" y="22258"/>
                  </a:cubicBezTo>
                  <a:cubicBezTo>
                    <a:pt x="121346" y="18461"/>
                    <a:pt x="171014" y="14294"/>
                    <a:pt x="220682" y="10362"/>
                  </a:cubicBezTo>
                  <a:cubicBezTo>
                    <a:pt x="222765" y="10194"/>
                    <a:pt x="224916" y="10900"/>
                    <a:pt x="229318" y="11505"/>
                  </a:cubicBezTo>
                  <a:lnTo>
                    <a:pt x="229318" y="147973"/>
                  </a:lnTo>
                  <a:cubicBezTo>
                    <a:pt x="237148" y="136716"/>
                    <a:pt x="245986" y="124047"/>
                    <a:pt x="254790" y="111378"/>
                  </a:cubicBezTo>
                  <a:cubicBezTo>
                    <a:pt x="280061" y="74950"/>
                    <a:pt x="311649" y="45244"/>
                    <a:pt x="349656" y="22493"/>
                  </a:cubicBezTo>
                  <a:cubicBezTo>
                    <a:pt x="358259" y="17352"/>
                    <a:pt x="367400" y="12849"/>
                    <a:pt x="376742" y="9220"/>
                  </a:cubicBezTo>
                  <a:cubicBezTo>
                    <a:pt x="448051" y="-18471"/>
                    <a:pt x="506052" y="18024"/>
                    <a:pt x="511832" y="94407"/>
                  </a:cubicBezTo>
                  <a:cubicBezTo>
                    <a:pt x="512941" y="109261"/>
                    <a:pt x="512000" y="124282"/>
                    <a:pt x="515562" y="140681"/>
                  </a:cubicBezTo>
                  <a:cubicBezTo>
                    <a:pt x="526719" y="126533"/>
                    <a:pt x="536901" y="111445"/>
                    <a:pt x="549201" y="98373"/>
                  </a:cubicBezTo>
                  <a:cubicBezTo>
                    <a:pt x="572489" y="73606"/>
                    <a:pt x="595071" y="47596"/>
                    <a:pt x="621484" y="26560"/>
                  </a:cubicBezTo>
                  <a:cubicBezTo>
                    <a:pt x="650586" y="3372"/>
                    <a:pt x="686644" y="-2441"/>
                    <a:pt x="723542" y="3137"/>
                  </a:cubicBezTo>
                  <a:cubicBezTo>
                    <a:pt x="769647" y="10093"/>
                    <a:pt x="796464" y="39833"/>
                    <a:pt x="793574" y="86342"/>
                  </a:cubicBezTo>
                  <a:cubicBezTo>
                    <a:pt x="790112" y="142126"/>
                    <a:pt x="784097" y="197876"/>
                    <a:pt x="776099" y="253223"/>
                  </a:cubicBezTo>
                  <a:cubicBezTo>
                    <a:pt x="764573" y="332967"/>
                    <a:pt x="750291" y="412307"/>
                    <a:pt x="737118" y="491849"/>
                  </a:cubicBezTo>
                  <a:cubicBezTo>
                    <a:pt x="733455" y="514028"/>
                    <a:pt x="730195" y="517456"/>
                    <a:pt x="708050" y="517758"/>
                  </a:cubicBezTo>
                  <a:cubicBezTo>
                    <a:pt x="666615" y="518363"/>
                    <a:pt x="625181" y="517758"/>
                    <a:pt x="583780" y="518632"/>
                  </a:cubicBezTo>
                  <a:cubicBezTo>
                    <a:pt x="568691" y="518968"/>
                    <a:pt x="566104" y="513121"/>
                    <a:pt x="567986" y="499545"/>
                  </a:cubicBezTo>
                  <a:cubicBezTo>
                    <a:pt x="581293" y="403066"/>
                    <a:pt x="594063" y="306486"/>
                    <a:pt x="606933" y="209940"/>
                  </a:cubicBezTo>
                  <a:cubicBezTo>
                    <a:pt x="607908" y="202715"/>
                    <a:pt x="608714" y="195490"/>
                    <a:pt x="609017" y="188231"/>
                  </a:cubicBezTo>
                  <a:cubicBezTo>
                    <a:pt x="609991" y="165616"/>
                    <a:pt x="601254" y="159768"/>
                    <a:pt x="580352" y="169514"/>
                  </a:cubicBezTo>
                  <a:cubicBezTo>
                    <a:pt x="551015" y="183191"/>
                    <a:pt x="532835" y="207924"/>
                    <a:pt x="517444" y="235009"/>
                  </a:cubicBezTo>
                  <a:cubicBezTo>
                    <a:pt x="490762" y="282022"/>
                    <a:pt x="484747" y="334378"/>
                    <a:pt x="478328" y="386734"/>
                  </a:cubicBezTo>
                  <a:cubicBezTo>
                    <a:pt x="473489" y="426186"/>
                    <a:pt x="467407" y="465470"/>
                    <a:pt x="462265" y="504854"/>
                  </a:cubicBezTo>
                  <a:cubicBezTo>
                    <a:pt x="461257" y="512617"/>
                    <a:pt x="459308" y="516985"/>
                    <a:pt x="450235" y="516918"/>
                  </a:cubicBezTo>
                  <a:cubicBezTo>
                    <a:pt x="394855" y="516616"/>
                    <a:pt x="339474" y="516784"/>
                    <a:pt x="281036" y="51678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5" name="Google Shape;245;p23">
              <a:extLst>
                <a:ext uri="{FF2B5EF4-FFF2-40B4-BE49-F238E27FC236}">
                  <a16:creationId xmlns:a16="http://schemas.microsoft.com/office/drawing/2014/main" id="{9ECD9914-57DD-4D2D-9F4C-0E176D56AE2A}"/>
                </a:ext>
              </a:extLst>
            </p:cNvPr>
            <p:cNvSpPr/>
            <p:nvPr/>
          </p:nvSpPr>
          <p:spPr>
            <a:xfrm>
              <a:off x="11396025" y="1058258"/>
              <a:ext cx="492264" cy="533941"/>
            </a:xfrm>
            <a:custGeom>
              <a:avLst/>
              <a:gdLst/>
              <a:ahLst/>
              <a:cxnLst/>
              <a:rect l="l" t="t" r="r" b="b"/>
              <a:pathLst>
                <a:path w="492264" h="533941" extrusionOk="0">
                  <a:moveTo>
                    <a:pt x="263042" y="100"/>
                  </a:moveTo>
                  <a:cubicBezTo>
                    <a:pt x="400048" y="-3327"/>
                    <a:pt x="488730" y="81457"/>
                    <a:pt x="492091" y="204484"/>
                  </a:cubicBezTo>
                  <a:cubicBezTo>
                    <a:pt x="494914" y="308389"/>
                    <a:pt x="463594" y="398550"/>
                    <a:pt x="385094" y="469288"/>
                  </a:cubicBezTo>
                  <a:cubicBezTo>
                    <a:pt x="308072" y="538648"/>
                    <a:pt x="186961" y="554073"/>
                    <a:pt x="101672" y="506455"/>
                  </a:cubicBezTo>
                  <a:cubicBezTo>
                    <a:pt x="38798" y="471372"/>
                    <a:pt x="9562" y="414042"/>
                    <a:pt x="2303" y="345993"/>
                  </a:cubicBezTo>
                  <a:cubicBezTo>
                    <a:pt x="-10870" y="222798"/>
                    <a:pt x="32514" y="121850"/>
                    <a:pt x="131244" y="46273"/>
                  </a:cubicBezTo>
                  <a:cubicBezTo>
                    <a:pt x="174023" y="13509"/>
                    <a:pt x="223892" y="67"/>
                    <a:pt x="263109" y="100"/>
                  </a:cubicBezTo>
                  <a:close/>
                  <a:moveTo>
                    <a:pt x="171906" y="303516"/>
                  </a:moveTo>
                  <a:cubicBezTo>
                    <a:pt x="177585" y="326065"/>
                    <a:pt x="180979" y="349588"/>
                    <a:pt x="189582" y="370961"/>
                  </a:cubicBezTo>
                  <a:cubicBezTo>
                    <a:pt x="199730" y="396198"/>
                    <a:pt x="223489" y="403053"/>
                    <a:pt x="246273" y="388133"/>
                  </a:cubicBezTo>
                  <a:cubicBezTo>
                    <a:pt x="258875" y="379866"/>
                    <a:pt x="271073" y="368071"/>
                    <a:pt x="278365" y="355032"/>
                  </a:cubicBezTo>
                  <a:cubicBezTo>
                    <a:pt x="309954" y="298610"/>
                    <a:pt x="314591" y="238424"/>
                    <a:pt x="297486" y="176457"/>
                  </a:cubicBezTo>
                  <a:cubicBezTo>
                    <a:pt x="292378" y="157975"/>
                    <a:pt x="279777" y="146784"/>
                    <a:pt x="260555" y="144533"/>
                  </a:cubicBezTo>
                  <a:cubicBezTo>
                    <a:pt x="241467" y="142315"/>
                    <a:pt x="226950" y="150279"/>
                    <a:pt x="216634" y="166376"/>
                  </a:cubicBezTo>
                  <a:cubicBezTo>
                    <a:pt x="190086" y="207911"/>
                    <a:pt x="175535" y="253076"/>
                    <a:pt x="171939" y="30351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6" name="Google Shape;246;p23">
              <a:extLst>
                <a:ext uri="{FF2B5EF4-FFF2-40B4-BE49-F238E27FC236}">
                  <a16:creationId xmlns:a16="http://schemas.microsoft.com/office/drawing/2014/main" id="{8E6F44AC-DFB4-DECC-A245-19CD003BC679}"/>
                </a:ext>
              </a:extLst>
            </p:cNvPr>
            <p:cNvSpPr/>
            <p:nvPr/>
          </p:nvSpPr>
          <p:spPr>
            <a:xfrm>
              <a:off x="9226948" y="1063180"/>
              <a:ext cx="485200" cy="530022"/>
            </a:xfrm>
            <a:custGeom>
              <a:avLst/>
              <a:gdLst/>
              <a:ahLst/>
              <a:cxnLst/>
              <a:rect l="l" t="t" r="r" b="b"/>
              <a:pathLst>
                <a:path w="485200" h="530022" extrusionOk="0">
                  <a:moveTo>
                    <a:pt x="485200" y="223253"/>
                  </a:moveTo>
                  <a:cubicBezTo>
                    <a:pt x="484125" y="348766"/>
                    <a:pt x="431970" y="445413"/>
                    <a:pt x="319496" y="503751"/>
                  </a:cubicBezTo>
                  <a:cubicBezTo>
                    <a:pt x="254739" y="537355"/>
                    <a:pt x="185111" y="537994"/>
                    <a:pt x="117666" y="509833"/>
                  </a:cubicBezTo>
                  <a:cubicBezTo>
                    <a:pt x="50255" y="481706"/>
                    <a:pt x="16281" y="426763"/>
                    <a:pt x="4620" y="356226"/>
                  </a:cubicBezTo>
                  <a:cubicBezTo>
                    <a:pt x="-17021" y="225370"/>
                    <a:pt x="38460" y="100495"/>
                    <a:pt x="148112" y="34328"/>
                  </a:cubicBezTo>
                  <a:cubicBezTo>
                    <a:pt x="238408" y="-20145"/>
                    <a:pt x="361064" y="-8720"/>
                    <a:pt x="429887" y="61010"/>
                  </a:cubicBezTo>
                  <a:cubicBezTo>
                    <a:pt x="470582" y="102209"/>
                    <a:pt x="484192" y="153691"/>
                    <a:pt x="485133" y="209777"/>
                  </a:cubicBezTo>
                  <a:cubicBezTo>
                    <a:pt x="485200" y="214247"/>
                    <a:pt x="485133" y="218750"/>
                    <a:pt x="485133" y="223219"/>
                  </a:cubicBezTo>
                  <a:close/>
                  <a:moveTo>
                    <a:pt x="306759" y="223824"/>
                  </a:moveTo>
                  <a:cubicBezTo>
                    <a:pt x="305281" y="213642"/>
                    <a:pt x="303668" y="195764"/>
                    <a:pt x="299837" y="178391"/>
                  </a:cubicBezTo>
                  <a:cubicBezTo>
                    <a:pt x="295267" y="157623"/>
                    <a:pt x="283001" y="143274"/>
                    <a:pt x="260587" y="140048"/>
                  </a:cubicBezTo>
                  <a:cubicBezTo>
                    <a:pt x="239550" y="137023"/>
                    <a:pt x="224764" y="147273"/>
                    <a:pt x="213977" y="163638"/>
                  </a:cubicBezTo>
                  <a:cubicBezTo>
                    <a:pt x="173920" y="224530"/>
                    <a:pt x="165956" y="290563"/>
                    <a:pt x="185884" y="359788"/>
                  </a:cubicBezTo>
                  <a:cubicBezTo>
                    <a:pt x="194520" y="389764"/>
                    <a:pt x="229233" y="400181"/>
                    <a:pt x="253698" y="380254"/>
                  </a:cubicBezTo>
                  <a:cubicBezTo>
                    <a:pt x="265426" y="370710"/>
                    <a:pt x="274768" y="357067"/>
                    <a:pt x="282161" y="343625"/>
                  </a:cubicBezTo>
                  <a:cubicBezTo>
                    <a:pt x="301315" y="308911"/>
                    <a:pt x="305247" y="270367"/>
                    <a:pt x="306759" y="22379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 name="Google Shape;247;p23">
              <a:extLst>
                <a:ext uri="{FF2B5EF4-FFF2-40B4-BE49-F238E27FC236}">
                  <a16:creationId xmlns:a16="http://schemas.microsoft.com/office/drawing/2014/main" id="{80443C0B-783D-629D-FB47-DE01D959AF00}"/>
                </a:ext>
              </a:extLst>
            </p:cNvPr>
            <p:cNvSpPr/>
            <p:nvPr/>
          </p:nvSpPr>
          <p:spPr>
            <a:xfrm>
              <a:off x="10524707" y="1048975"/>
              <a:ext cx="489008" cy="532002"/>
            </a:xfrm>
            <a:custGeom>
              <a:avLst/>
              <a:gdLst/>
              <a:ahLst/>
              <a:cxnLst/>
              <a:rect l="l" t="t" r="r" b="b"/>
              <a:pathLst>
                <a:path w="489008" h="532002" extrusionOk="0">
                  <a:moveTo>
                    <a:pt x="288799" y="525382"/>
                  </a:moveTo>
                  <a:cubicBezTo>
                    <a:pt x="292765" y="500717"/>
                    <a:pt x="296327" y="478403"/>
                    <a:pt x="299687" y="457602"/>
                  </a:cubicBezTo>
                  <a:cubicBezTo>
                    <a:pt x="292294" y="464020"/>
                    <a:pt x="284162" y="470741"/>
                    <a:pt x="276433" y="477933"/>
                  </a:cubicBezTo>
                  <a:cubicBezTo>
                    <a:pt x="229857" y="521047"/>
                    <a:pt x="173603" y="536808"/>
                    <a:pt x="112173" y="530759"/>
                  </a:cubicBezTo>
                  <a:cubicBezTo>
                    <a:pt x="41267" y="523769"/>
                    <a:pt x="-3931" y="464726"/>
                    <a:pt x="270" y="389989"/>
                  </a:cubicBezTo>
                  <a:cubicBezTo>
                    <a:pt x="5579" y="295359"/>
                    <a:pt x="66437" y="229494"/>
                    <a:pt x="167050" y="216690"/>
                  </a:cubicBezTo>
                  <a:cubicBezTo>
                    <a:pt x="215003" y="210608"/>
                    <a:pt x="264167" y="212590"/>
                    <a:pt x="312726" y="213330"/>
                  </a:cubicBezTo>
                  <a:cubicBezTo>
                    <a:pt x="331175" y="213599"/>
                    <a:pt x="335644" y="206239"/>
                    <a:pt x="337022" y="190680"/>
                  </a:cubicBezTo>
                  <a:cubicBezTo>
                    <a:pt x="340181" y="155026"/>
                    <a:pt x="318170" y="129049"/>
                    <a:pt x="280062" y="125857"/>
                  </a:cubicBezTo>
                  <a:cubicBezTo>
                    <a:pt x="236174" y="122160"/>
                    <a:pt x="194370" y="131805"/>
                    <a:pt x="153843" y="147767"/>
                  </a:cubicBezTo>
                  <a:cubicBezTo>
                    <a:pt x="138351" y="153850"/>
                    <a:pt x="123229" y="160873"/>
                    <a:pt x="105620" y="168434"/>
                  </a:cubicBezTo>
                  <a:cubicBezTo>
                    <a:pt x="95371" y="136644"/>
                    <a:pt x="84618" y="106198"/>
                    <a:pt x="76351" y="75080"/>
                  </a:cubicBezTo>
                  <a:cubicBezTo>
                    <a:pt x="74771" y="69065"/>
                    <a:pt x="81055" y="56564"/>
                    <a:pt x="86970" y="53641"/>
                  </a:cubicBezTo>
                  <a:cubicBezTo>
                    <a:pt x="178005" y="8610"/>
                    <a:pt x="273207" y="-14409"/>
                    <a:pt x="374491" y="9753"/>
                  </a:cubicBezTo>
                  <a:cubicBezTo>
                    <a:pt x="454806" y="28908"/>
                    <a:pt x="494594" y="83414"/>
                    <a:pt x="488377" y="167695"/>
                  </a:cubicBezTo>
                  <a:cubicBezTo>
                    <a:pt x="483168" y="238533"/>
                    <a:pt x="472986" y="308969"/>
                    <a:pt x="465526" y="379639"/>
                  </a:cubicBezTo>
                  <a:cubicBezTo>
                    <a:pt x="461225" y="420200"/>
                    <a:pt x="457696" y="460861"/>
                    <a:pt x="454369" y="501523"/>
                  </a:cubicBezTo>
                  <a:cubicBezTo>
                    <a:pt x="452689" y="522257"/>
                    <a:pt x="450034" y="525382"/>
                    <a:pt x="429065" y="525382"/>
                  </a:cubicBezTo>
                  <a:cubicBezTo>
                    <a:pt x="383262" y="525416"/>
                    <a:pt x="337492" y="525382"/>
                    <a:pt x="288866" y="525382"/>
                  </a:cubicBezTo>
                  <a:close/>
                  <a:moveTo>
                    <a:pt x="322908" y="299593"/>
                  </a:moveTo>
                  <a:cubicBezTo>
                    <a:pt x="284263" y="291897"/>
                    <a:pt x="247701" y="288839"/>
                    <a:pt x="211038" y="297106"/>
                  </a:cubicBezTo>
                  <a:cubicBezTo>
                    <a:pt x="187582" y="302416"/>
                    <a:pt x="166814" y="313270"/>
                    <a:pt x="151121" y="331954"/>
                  </a:cubicBezTo>
                  <a:cubicBezTo>
                    <a:pt x="119633" y="369490"/>
                    <a:pt x="138385" y="422014"/>
                    <a:pt x="186204" y="431625"/>
                  </a:cubicBezTo>
                  <a:cubicBezTo>
                    <a:pt x="209963" y="436397"/>
                    <a:pt x="232041" y="432398"/>
                    <a:pt x="252237" y="419662"/>
                  </a:cubicBezTo>
                  <a:cubicBezTo>
                    <a:pt x="295621" y="392274"/>
                    <a:pt x="316086" y="351109"/>
                    <a:pt x="322908" y="29959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8" name="Google Shape;248;p23">
              <a:extLst>
                <a:ext uri="{FF2B5EF4-FFF2-40B4-BE49-F238E27FC236}">
                  <a16:creationId xmlns:a16="http://schemas.microsoft.com/office/drawing/2014/main" id="{D0655D10-97DE-976D-D515-AB51CF95219A}"/>
                </a:ext>
              </a:extLst>
            </p:cNvPr>
            <p:cNvSpPr/>
            <p:nvPr/>
          </p:nvSpPr>
          <p:spPr>
            <a:xfrm>
              <a:off x="8753449" y="1078689"/>
              <a:ext cx="478841" cy="495132"/>
            </a:xfrm>
            <a:custGeom>
              <a:avLst/>
              <a:gdLst/>
              <a:ahLst/>
              <a:cxnLst/>
              <a:rect l="l" t="t" r="r" b="b"/>
              <a:pathLst>
                <a:path w="478841" h="495132" extrusionOk="0">
                  <a:moveTo>
                    <a:pt x="232200" y="149406"/>
                  </a:moveTo>
                  <a:lnTo>
                    <a:pt x="54297" y="149406"/>
                  </a:lnTo>
                  <a:cubicBezTo>
                    <a:pt x="61891" y="98495"/>
                    <a:pt x="69184" y="49634"/>
                    <a:pt x="76577" y="0"/>
                  </a:cubicBezTo>
                  <a:lnTo>
                    <a:pt x="478522" y="0"/>
                  </a:lnTo>
                  <a:cubicBezTo>
                    <a:pt x="478522" y="23893"/>
                    <a:pt x="479395" y="46744"/>
                    <a:pt x="478253" y="69461"/>
                  </a:cubicBezTo>
                  <a:cubicBezTo>
                    <a:pt x="477211" y="90497"/>
                    <a:pt x="466122" y="106964"/>
                    <a:pt x="451873" y="122321"/>
                  </a:cubicBezTo>
                  <a:cubicBezTo>
                    <a:pt x="385941" y="193260"/>
                    <a:pt x="320613" y="264737"/>
                    <a:pt x="255084" y="336046"/>
                  </a:cubicBezTo>
                  <a:cubicBezTo>
                    <a:pt x="253606" y="337659"/>
                    <a:pt x="252430" y="339541"/>
                    <a:pt x="249304" y="343742"/>
                  </a:cubicBezTo>
                  <a:lnTo>
                    <a:pt x="438163" y="343742"/>
                  </a:lnTo>
                  <a:cubicBezTo>
                    <a:pt x="436382" y="354764"/>
                    <a:pt x="435138" y="363400"/>
                    <a:pt x="433626" y="371970"/>
                  </a:cubicBezTo>
                  <a:cubicBezTo>
                    <a:pt x="427476" y="406112"/>
                    <a:pt x="420453" y="440153"/>
                    <a:pt x="415412" y="474464"/>
                  </a:cubicBezTo>
                  <a:cubicBezTo>
                    <a:pt x="413093" y="490291"/>
                    <a:pt x="407280" y="495231"/>
                    <a:pt x="390847" y="495131"/>
                  </a:cubicBezTo>
                  <a:cubicBezTo>
                    <a:pt x="267653" y="494358"/>
                    <a:pt x="144492" y="494727"/>
                    <a:pt x="21297" y="494727"/>
                  </a:cubicBezTo>
                  <a:cubicBezTo>
                    <a:pt x="18508" y="494727"/>
                    <a:pt x="15685" y="494458"/>
                    <a:pt x="12896" y="494727"/>
                  </a:cubicBezTo>
                  <a:cubicBezTo>
                    <a:pt x="3318" y="495769"/>
                    <a:pt x="-109" y="491098"/>
                    <a:pt x="59" y="482058"/>
                  </a:cubicBezTo>
                  <a:cubicBezTo>
                    <a:pt x="462" y="459106"/>
                    <a:pt x="-983" y="435986"/>
                    <a:pt x="1504" y="413303"/>
                  </a:cubicBezTo>
                  <a:cubicBezTo>
                    <a:pt x="2613" y="403323"/>
                    <a:pt x="9905" y="392771"/>
                    <a:pt x="17063" y="384907"/>
                  </a:cubicBezTo>
                  <a:cubicBezTo>
                    <a:pt x="83298" y="311952"/>
                    <a:pt x="150137" y="239534"/>
                    <a:pt x="216775" y="166948"/>
                  </a:cubicBezTo>
                  <a:cubicBezTo>
                    <a:pt x="220909" y="162445"/>
                    <a:pt x="224840" y="157774"/>
                    <a:pt x="232166" y="14940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9" name="Google Shape;249;p23">
              <a:extLst>
                <a:ext uri="{FF2B5EF4-FFF2-40B4-BE49-F238E27FC236}">
                  <a16:creationId xmlns:a16="http://schemas.microsoft.com/office/drawing/2014/main" id="{32B73E95-7BB8-A32C-6E54-25935115C091}"/>
                </a:ext>
              </a:extLst>
            </p:cNvPr>
            <p:cNvSpPr/>
            <p:nvPr/>
          </p:nvSpPr>
          <p:spPr>
            <a:xfrm>
              <a:off x="11051998" y="924310"/>
              <a:ext cx="353756" cy="663525"/>
            </a:xfrm>
            <a:custGeom>
              <a:avLst/>
              <a:gdLst/>
              <a:ahLst/>
              <a:cxnLst/>
              <a:rect l="l" t="t" r="r" b="b"/>
              <a:pathLst>
                <a:path w="353756" h="663525" extrusionOk="0">
                  <a:moveTo>
                    <a:pt x="353756" y="158950"/>
                  </a:moveTo>
                  <a:cubicBezTo>
                    <a:pt x="347069" y="200216"/>
                    <a:pt x="341255" y="238257"/>
                    <a:pt x="334232" y="276096"/>
                  </a:cubicBezTo>
                  <a:cubicBezTo>
                    <a:pt x="333627" y="279456"/>
                    <a:pt x="325360" y="283455"/>
                    <a:pt x="320521" y="283589"/>
                  </a:cubicBezTo>
                  <a:cubicBezTo>
                    <a:pt x="295351" y="284262"/>
                    <a:pt x="270148" y="284530"/>
                    <a:pt x="244978" y="283455"/>
                  </a:cubicBezTo>
                  <a:cubicBezTo>
                    <a:pt x="231234" y="282884"/>
                    <a:pt x="224647" y="286748"/>
                    <a:pt x="222832" y="301198"/>
                  </a:cubicBezTo>
                  <a:cubicBezTo>
                    <a:pt x="215137" y="363367"/>
                    <a:pt x="206198" y="425401"/>
                    <a:pt x="198503" y="487603"/>
                  </a:cubicBezTo>
                  <a:cubicBezTo>
                    <a:pt x="194537" y="519662"/>
                    <a:pt x="208080" y="531558"/>
                    <a:pt x="239870" y="524367"/>
                  </a:cubicBezTo>
                  <a:cubicBezTo>
                    <a:pt x="262183" y="519326"/>
                    <a:pt x="284094" y="512571"/>
                    <a:pt x="308793" y="505850"/>
                  </a:cubicBezTo>
                  <a:cubicBezTo>
                    <a:pt x="308255" y="512302"/>
                    <a:pt x="307987" y="517444"/>
                    <a:pt x="307348" y="522552"/>
                  </a:cubicBezTo>
                  <a:cubicBezTo>
                    <a:pt x="304626" y="544193"/>
                    <a:pt x="301232" y="565734"/>
                    <a:pt x="299115" y="587442"/>
                  </a:cubicBezTo>
                  <a:cubicBezTo>
                    <a:pt x="296931" y="610025"/>
                    <a:pt x="286816" y="627734"/>
                    <a:pt x="266082" y="636337"/>
                  </a:cubicBezTo>
                  <a:cubicBezTo>
                    <a:pt x="210365" y="659424"/>
                    <a:pt x="152800" y="671622"/>
                    <a:pt x="92480" y="657508"/>
                  </a:cubicBezTo>
                  <a:cubicBezTo>
                    <a:pt x="45400" y="646486"/>
                    <a:pt x="19692" y="614662"/>
                    <a:pt x="23759" y="566372"/>
                  </a:cubicBezTo>
                  <a:cubicBezTo>
                    <a:pt x="31286" y="477219"/>
                    <a:pt x="41569" y="388301"/>
                    <a:pt x="50709" y="299316"/>
                  </a:cubicBezTo>
                  <a:cubicBezTo>
                    <a:pt x="51180" y="294914"/>
                    <a:pt x="51785" y="290512"/>
                    <a:pt x="52558" y="283925"/>
                  </a:cubicBezTo>
                  <a:lnTo>
                    <a:pt x="0" y="283925"/>
                  </a:lnTo>
                  <a:cubicBezTo>
                    <a:pt x="3562" y="254051"/>
                    <a:pt x="6855" y="226495"/>
                    <a:pt x="10149" y="198939"/>
                  </a:cubicBezTo>
                  <a:cubicBezTo>
                    <a:pt x="10216" y="198368"/>
                    <a:pt x="10350" y="197830"/>
                    <a:pt x="10418" y="197293"/>
                  </a:cubicBezTo>
                  <a:cubicBezTo>
                    <a:pt x="16298" y="156799"/>
                    <a:pt x="16231" y="156564"/>
                    <a:pt x="56826" y="149305"/>
                  </a:cubicBezTo>
                  <a:cubicBezTo>
                    <a:pt x="68856" y="147155"/>
                    <a:pt x="76081" y="140971"/>
                    <a:pt x="78635" y="129311"/>
                  </a:cubicBezTo>
                  <a:cubicBezTo>
                    <a:pt x="81290" y="117314"/>
                    <a:pt x="83104" y="105082"/>
                    <a:pt x="86095" y="93186"/>
                  </a:cubicBezTo>
                  <a:cubicBezTo>
                    <a:pt x="91136" y="73090"/>
                    <a:pt x="102326" y="56489"/>
                    <a:pt x="121850" y="49298"/>
                  </a:cubicBezTo>
                  <a:cubicBezTo>
                    <a:pt x="167889" y="32328"/>
                    <a:pt x="214532" y="17071"/>
                    <a:pt x="264200" y="0"/>
                  </a:cubicBezTo>
                  <a:cubicBezTo>
                    <a:pt x="257613" y="53566"/>
                    <a:pt x="251296" y="105250"/>
                    <a:pt x="244709" y="158950"/>
                  </a:cubicBezTo>
                  <a:lnTo>
                    <a:pt x="353622" y="15895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12" name="Google Shape;345;p26">
            <a:extLst>
              <a:ext uri="{FF2B5EF4-FFF2-40B4-BE49-F238E27FC236}">
                <a16:creationId xmlns:a16="http://schemas.microsoft.com/office/drawing/2014/main" id="{59038D9C-58AF-B365-D93D-1D14B55FEC3C}"/>
              </a:ext>
            </a:extLst>
          </p:cNvPr>
          <p:cNvPicPr preferRelativeResize="0"/>
          <p:nvPr/>
        </p:nvPicPr>
        <p:blipFill rotWithShape="1">
          <a:blip r:embed="rId4">
            <a:alphaModFix/>
          </a:blip>
          <a:srcRect/>
          <a:stretch/>
        </p:blipFill>
        <p:spPr>
          <a:xfrm rot="-589488">
            <a:off x="502386" y="556691"/>
            <a:ext cx="202415" cy="158251"/>
          </a:xfrm>
          <a:prstGeom prst="rect">
            <a:avLst/>
          </a:prstGeom>
          <a:noFill/>
          <a:ln>
            <a:noFill/>
          </a:ln>
        </p:spPr>
      </p:pic>
      <p:pic>
        <p:nvPicPr>
          <p:cNvPr id="13" name="Google Shape;346;p26">
            <a:extLst>
              <a:ext uri="{FF2B5EF4-FFF2-40B4-BE49-F238E27FC236}">
                <a16:creationId xmlns:a16="http://schemas.microsoft.com/office/drawing/2014/main" id="{4255382E-48A7-4578-F50F-1D053DF35906}"/>
              </a:ext>
            </a:extLst>
          </p:cNvPr>
          <p:cNvPicPr preferRelativeResize="0"/>
          <p:nvPr/>
        </p:nvPicPr>
        <p:blipFill rotWithShape="1">
          <a:blip r:embed="rId5">
            <a:alphaModFix/>
          </a:blip>
          <a:srcRect/>
          <a:stretch/>
        </p:blipFill>
        <p:spPr>
          <a:xfrm rot="-605715">
            <a:off x="4655544" y="636112"/>
            <a:ext cx="124112" cy="97032"/>
          </a:xfrm>
          <a:prstGeom prst="rect">
            <a:avLst/>
          </a:prstGeom>
          <a:noFill/>
          <a:ln>
            <a:noFill/>
          </a:ln>
        </p:spPr>
      </p:pic>
      <p:sp>
        <p:nvSpPr>
          <p:cNvPr id="4" name="Google Shape;311;p24">
            <a:extLst>
              <a:ext uri="{FF2B5EF4-FFF2-40B4-BE49-F238E27FC236}">
                <a16:creationId xmlns:a16="http://schemas.microsoft.com/office/drawing/2014/main" id="{7E664EC6-7BF9-AB88-C112-767FCA797602}"/>
              </a:ext>
            </a:extLst>
          </p:cNvPr>
          <p:cNvSpPr txBox="1">
            <a:spLocks/>
          </p:cNvSpPr>
          <p:nvPr/>
        </p:nvSpPr>
        <p:spPr>
          <a:xfrm>
            <a:off x="626393" y="454640"/>
            <a:ext cx="4060935" cy="51167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Poppins"/>
              <a:buNone/>
              <a:defRPr sz="3000" b="1" i="0" u="none" strike="noStrike" cap="none">
                <a:solidFill>
                  <a:schemeClr val="accent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t>Tableau Dashboard</a:t>
            </a:r>
          </a:p>
        </p:txBody>
      </p:sp>
      <p:pic>
        <p:nvPicPr>
          <p:cNvPr id="6" name="Picture 5">
            <a:extLst>
              <a:ext uri="{FF2B5EF4-FFF2-40B4-BE49-F238E27FC236}">
                <a16:creationId xmlns:a16="http://schemas.microsoft.com/office/drawing/2014/main" id="{F8C1BDB4-7366-0650-2354-8756C797DFC3}"/>
              </a:ext>
            </a:extLst>
          </p:cNvPr>
          <p:cNvPicPr>
            <a:picLocks noChangeAspect="1"/>
          </p:cNvPicPr>
          <p:nvPr/>
        </p:nvPicPr>
        <p:blipFill>
          <a:blip r:embed="rId6"/>
          <a:srcRect t="10642"/>
          <a:stretch>
            <a:fillRect/>
          </a:stretch>
        </p:blipFill>
        <p:spPr>
          <a:xfrm>
            <a:off x="305627" y="1052260"/>
            <a:ext cx="8997799" cy="4522630"/>
          </a:xfrm>
          <a:prstGeom prst="rect">
            <a:avLst/>
          </a:prstGeom>
        </p:spPr>
      </p:pic>
      <p:pic>
        <p:nvPicPr>
          <p:cNvPr id="11" name="Google Shape;117;p18">
            <a:extLst>
              <a:ext uri="{FF2B5EF4-FFF2-40B4-BE49-F238E27FC236}">
                <a16:creationId xmlns:a16="http://schemas.microsoft.com/office/drawing/2014/main" id="{8F26F2E4-C18C-B45A-24F7-6428E8EAB1E5}"/>
              </a:ext>
            </a:extLst>
          </p:cNvPr>
          <p:cNvPicPr preferRelativeResize="0"/>
          <p:nvPr/>
        </p:nvPicPr>
        <p:blipFill rotWithShape="1">
          <a:blip r:embed="rId7">
            <a:alphaModFix/>
          </a:blip>
          <a:srcRect/>
          <a:stretch/>
        </p:blipFill>
        <p:spPr>
          <a:xfrm>
            <a:off x="6233657" y="5928851"/>
            <a:ext cx="681451" cy="530047"/>
          </a:xfrm>
          <a:prstGeom prst="rect">
            <a:avLst/>
          </a:prstGeom>
          <a:noFill/>
          <a:ln>
            <a:noFill/>
          </a:ln>
        </p:spPr>
      </p:pic>
    </p:spTree>
    <p:extLst>
      <p:ext uri="{BB962C8B-B14F-4D97-AF65-F5344CB8AC3E}">
        <p14:creationId xmlns:p14="http://schemas.microsoft.com/office/powerpoint/2010/main" val="3296981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5">
          <a:extLst>
            <a:ext uri="{FF2B5EF4-FFF2-40B4-BE49-F238E27FC236}">
              <a16:creationId xmlns:a16="http://schemas.microsoft.com/office/drawing/2014/main" id="{DACBA286-D627-DEDF-295F-EA47316DE47F}"/>
            </a:ext>
          </a:extLst>
        </p:cNvPr>
        <p:cNvGrpSpPr/>
        <p:nvPr/>
      </p:nvGrpSpPr>
      <p:grpSpPr>
        <a:xfrm>
          <a:off x="0" y="0"/>
          <a:ext cx="0" cy="0"/>
          <a:chOff x="0" y="0"/>
          <a:chExt cx="0" cy="0"/>
        </a:xfrm>
      </p:grpSpPr>
      <p:pic>
        <p:nvPicPr>
          <p:cNvPr id="236" name="Google Shape;236;p23">
            <a:extLst>
              <a:ext uri="{FF2B5EF4-FFF2-40B4-BE49-F238E27FC236}">
                <a16:creationId xmlns:a16="http://schemas.microsoft.com/office/drawing/2014/main" id="{F066CC72-6B0C-663E-39EE-F64F2C716EE2}"/>
              </a:ext>
            </a:extLst>
          </p:cNvPr>
          <p:cNvPicPr preferRelativeResize="0"/>
          <p:nvPr/>
        </p:nvPicPr>
        <p:blipFill>
          <a:blip r:embed="rId3">
            <a:alphaModFix/>
          </a:blip>
          <a:srcRect r="31598"/>
          <a:stretch>
            <a:fillRect/>
          </a:stretch>
        </p:blipFill>
        <p:spPr>
          <a:xfrm>
            <a:off x="9261855" y="0"/>
            <a:ext cx="2930146" cy="6858000"/>
          </a:xfrm>
          <a:prstGeom prst="rect">
            <a:avLst/>
          </a:prstGeom>
          <a:noFill/>
          <a:ln>
            <a:noFill/>
          </a:ln>
        </p:spPr>
      </p:pic>
      <p:grpSp>
        <p:nvGrpSpPr>
          <p:cNvPr id="243" name="Google Shape;243;p23">
            <a:extLst>
              <a:ext uri="{FF2B5EF4-FFF2-40B4-BE49-F238E27FC236}">
                <a16:creationId xmlns:a16="http://schemas.microsoft.com/office/drawing/2014/main" id="{A65A94A4-6277-F1F7-B4D7-3DAAF369678D}"/>
              </a:ext>
            </a:extLst>
          </p:cNvPr>
          <p:cNvGrpSpPr/>
          <p:nvPr/>
        </p:nvGrpSpPr>
        <p:grpSpPr>
          <a:xfrm rot="5400000">
            <a:off x="8664245" y="2715729"/>
            <a:ext cx="5964128" cy="1091381"/>
            <a:chOff x="8753449" y="924310"/>
            <a:chExt cx="3134840" cy="668892"/>
          </a:xfrm>
        </p:grpSpPr>
        <p:sp>
          <p:nvSpPr>
            <p:cNvPr id="244" name="Google Shape;244;p23">
              <a:extLst>
                <a:ext uri="{FF2B5EF4-FFF2-40B4-BE49-F238E27FC236}">
                  <a16:creationId xmlns:a16="http://schemas.microsoft.com/office/drawing/2014/main" id="{9D18E6C5-DC3D-8FDA-C089-E6E1A93AB7C3}"/>
                </a:ext>
              </a:extLst>
            </p:cNvPr>
            <p:cNvSpPr/>
            <p:nvPr/>
          </p:nvSpPr>
          <p:spPr>
            <a:xfrm>
              <a:off x="9719843" y="1061808"/>
              <a:ext cx="793785" cy="518645"/>
            </a:xfrm>
            <a:custGeom>
              <a:avLst/>
              <a:gdLst/>
              <a:ahLst/>
              <a:cxnLst/>
              <a:rect l="l" t="t" r="r" b="b"/>
              <a:pathLst>
                <a:path w="793785" h="518645" extrusionOk="0">
                  <a:moveTo>
                    <a:pt x="280968" y="516784"/>
                  </a:moveTo>
                  <a:cubicBezTo>
                    <a:pt x="287790" y="470409"/>
                    <a:pt x="294343" y="426253"/>
                    <a:pt x="300795" y="382063"/>
                  </a:cubicBezTo>
                  <a:cubicBezTo>
                    <a:pt x="309600" y="321675"/>
                    <a:pt x="318370" y="261321"/>
                    <a:pt x="327108" y="200934"/>
                  </a:cubicBezTo>
                  <a:cubicBezTo>
                    <a:pt x="328922" y="188366"/>
                    <a:pt x="329897" y="175529"/>
                    <a:pt x="316488" y="168371"/>
                  </a:cubicBezTo>
                  <a:cubicBezTo>
                    <a:pt x="302879" y="161079"/>
                    <a:pt x="291655" y="167867"/>
                    <a:pt x="281506" y="176671"/>
                  </a:cubicBezTo>
                  <a:cubicBezTo>
                    <a:pt x="238492" y="213905"/>
                    <a:pt x="214834" y="261960"/>
                    <a:pt x="205929" y="317172"/>
                  </a:cubicBezTo>
                  <a:cubicBezTo>
                    <a:pt x="196386" y="376283"/>
                    <a:pt x="188522" y="435696"/>
                    <a:pt x="180625" y="495075"/>
                  </a:cubicBezTo>
                  <a:cubicBezTo>
                    <a:pt x="178474" y="511205"/>
                    <a:pt x="172392" y="518363"/>
                    <a:pt x="154884" y="517994"/>
                  </a:cubicBezTo>
                  <a:cubicBezTo>
                    <a:pt x="104040" y="516985"/>
                    <a:pt x="53163" y="517624"/>
                    <a:pt x="0" y="517624"/>
                  </a:cubicBezTo>
                  <a:cubicBezTo>
                    <a:pt x="706" y="510399"/>
                    <a:pt x="1109" y="504014"/>
                    <a:pt x="1983" y="497730"/>
                  </a:cubicBezTo>
                  <a:cubicBezTo>
                    <a:pt x="18785" y="377459"/>
                    <a:pt x="36259" y="257255"/>
                    <a:pt x="52020" y="136850"/>
                  </a:cubicBezTo>
                  <a:cubicBezTo>
                    <a:pt x="56153" y="105362"/>
                    <a:pt x="55347" y="73169"/>
                    <a:pt x="56053" y="41278"/>
                  </a:cubicBezTo>
                  <a:cubicBezTo>
                    <a:pt x="56288" y="29987"/>
                    <a:pt x="59312" y="23233"/>
                    <a:pt x="71679" y="22258"/>
                  </a:cubicBezTo>
                  <a:cubicBezTo>
                    <a:pt x="121346" y="18461"/>
                    <a:pt x="171014" y="14294"/>
                    <a:pt x="220682" y="10362"/>
                  </a:cubicBezTo>
                  <a:cubicBezTo>
                    <a:pt x="222765" y="10194"/>
                    <a:pt x="224916" y="10900"/>
                    <a:pt x="229318" y="11505"/>
                  </a:cubicBezTo>
                  <a:lnTo>
                    <a:pt x="229318" y="147973"/>
                  </a:lnTo>
                  <a:cubicBezTo>
                    <a:pt x="237148" y="136716"/>
                    <a:pt x="245986" y="124047"/>
                    <a:pt x="254790" y="111378"/>
                  </a:cubicBezTo>
                  <a:cubicBezTo>
                    <a:pt x="280061" y="74950"/>
                    <a:pt x="311649" y="45244"/>
                    <a:pt x="349656" y="22493"/>
                  </a:cubicBezTo>
                  <a:cubicBezTo>
                    <a:pt x="358259" y="17352"/>
                    <a:pt x="367400" y="12849"/>
                    <a:pt x="376742" y="9220"/>
                  </a:cubicBezTo>
                  <a:cubicBezTo>
                    <a:pt x="448051" y="-18471"/>
                    <a:pt x="506052" y="18024"/>
                    <a:pt x="511832" y="94407"/>
                  </a:cubicBezTo>
                  <a:cubicBezTo>
                    <a:pt x="512941" y="109261"/>
                    <a:pt x="512000" y="124282"/>
                    <a:pt x="515562" y="140681"/>
                  </a:cubicBezTo>
                  <a:cubicBezTo>
                    <a:pt x="526719" y="126533"/>
                    <a:pt x="536901" y="111445"/>
                    <a:pt x="549201" y="98373"/>
                  </a:cubicBezTo>
                  <a:cubicBezTo>
                    <a:pt x="572489" y="73606"/>
                    <a:pt x="595071" y="47596"/>
                    <a:pt x="621484" y="26560"/>
                  </a:cubicBezTo>
                  <a:cubicBezTo>
                    <a:pt x="650586" y="3372"/>
                    <a:pt x="686644" y="-2441"/>
                    <a:pt x="723542" y="3137"/>
                  </a:cubicBezTo>
                  <a:cubicBezTo>
                    <a:pt x="769647" y="10093"/>
                    <a:pt x="796464" y="39833"/>
                    <a:pt x="793574" y="86342"/>
                  </a:cubicBezTo>
                  <a:cubicBezTo>
                    <a:pt x="790112" y="142126"/>
                    <a:pt x="784097" y="197876"/>
                    <a:pt x="776099" y="253223"/>
                  </a:cubicBezTo>
                  <a:cubicBezTo>
                    <a:pt x="764573" y="332967"/>
                    <a:pt x="750291" y="412307"/>
                    <a:pt x="737118" y="491849"/>
                  </a:cubicBezTo>
                  <a:cubicBezTo>
                    <a:pt x="733455" y="514028"/>
                    <a:pt x="730195" y="517456"/>
                    <a:pt x="708050" y="517758"/>
                  </a:cubicBezTo>
                  <a:cubicBezTo>
                    <a:pt x="666615" y="518363"/>
                    <a:pt x="625181" y="517758"/>
                    <a:pt x="583780" y="518632"/>
                  </a:cubicBezTo>
                  <a:cubicBezTo>
                    <a:pt x="568691" y="518968"/>
                    <a:pt x="566104" y="513121"/>
                    <a:pt x="567986" y="499545"/>
                  </a:cubicBezTo>
                  <a:cubicBezTo>
                    <a:pt x="581293" y="403066"/>
                    <a:pt x="594063" y="306486"/>
                    <a:pt x="606933" y="209940"/>
                  </a:cubicBezTo>
                  <a:cubicBezTo>
                    <a:pt x="607908" y="202715"/>
                    <a:pt x="608714" y="195490"/>
                    <a:pt x="609017" y="188231"/>
                  </a:cubicBezTo>
                  <a:cubicBezTo>
                    <a:pt x="609991" y="165616"/>
                    <a:pt x="601254" y="159768"/>
                    <a:pt x="580352" y="169514"/>
                  </a:cubicBezTo>
                  <a:cubicBezTo>
                    <a:pt x="551015" y="183191"/>
                    <a:pt x="532835" y="207924"/>
                    <a:pt x="517444" y="235009"/>
                  </a:cubicBezTo>
                  <a:cubicBezTo>
                    <a:pt x="490762" y="282022"/>
                    <a:pt x="484747" y="334378"/>
                    <a:pt x="478328" y="386734"/>
                  </a:cubicBezTo>
                  <a:cubicBezTo>
                    <a:pt x="473489" y="426186"/>
                    <a:pt x="467407" y="465470"/>
                    <a:pt x="462265" y="504854"/>
                  </a:cubicBezTo>
                  <a:cubicBezTo>
                    <a:pt x="461257" y="512617"/>
                    <a:pt x="459308" y="516985"/>
                    <a:pt x="450235" y="516918"/>
                  </a:cubicBezTo>
                  <a:cubicBezTo>
                    <a:pt x="394855" y="516616"/>
                    <a:pt x="339474" y="516784"/>
                    <a:pt x="281036" y="51678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5" name="Google Shape;245;p23">
              <a:extLst>
                <a:ext uri="{FF2B5EF4-FFF2-40B4-BE49-F238E27FC236}">
                  <a16:creationId xmlns:a16="http://schemas.microsoft.com/office/drawing/2014/main" id="{6081E79F-41DD-C1F7-F0CF-8CE68E0C2F56}"/>
                </a:ext>
              </a:extLst>
            </p:cNvPr>
            <p:cNvSpPr/>
            <p:nvPr/>
          </p:nvSpPr>
          <p:spPr>
            <a:xfrm>
              <a:off x="11396025" y="1058258"/>
              <a:ext cx="492264" cy="533941"/>
            </a:xfrm>
            <a:custGeom>
              <a:avLst/>
              <a:gdLst/>
              <a:ahLst/>
              <a:cxnLst/>
              <a:rect l="l" t="t" r="r" b="b"/>
              <a:pathLst>
                <a:path w="492264" h="533941" extrusionOk="0">
                  <a:moveTo>
                    <a:pt x="263042" y="100"/>
                  </a:moveTo>
                  <a:cubicBezTo>
                    <a:pt x="400048" y="-3327"/>
                    <a:pt x="488730" y="81457"/>
                    <a:pt x="492091" y="204484"/>
                  </a:cubicBezTo>
                  <a:cubicBezTo>
                    <a:pt x="494914" y="308389"/>
                    <a:pt x="463594" y="398550"/>
                    <a:pt x="385094" y="469288"/>
                  </a:cubicBezTo>
                  <a:cubicBezTo>
                    <a:pt x="308072" y="538648"/>
                    <a:pt x="186961" y="554073"/>
                    <a:pt x="101672" y="506455"/>
                  </a:cubicBezTo>
                  <a:cubicBezTo>
                    <a:pt x="38798" y="471372"/>
                    <a:pt x="9562" y="414042"/>
                    <a:pt x="2303" y="345993"/>
                  </a:cubicBezTo>
                  <a:cubicBezTo>
                    <a:pt x="-10870" y="222798"/>
                    <a:pt x="32514" y="121850"/>
                    <a:pt x="131244" y="46273"/>
                  </a:cubicBezTo>
                  <a:cubicBezTo>
                    <a:pt x="174023" y="13509"/>
                    <a:pt x="223892" y="67"/>
                    <a:pt x="263109" y="100"/>
                  </a:cubicBezTo>
                  <a:close/>
                  <a:moveTo>
                    <a:pt x="171906" y="303516"/>
                  </a:moveTo>
                  <a:cubicBezTo>
                    <a:pt x="177585" y="326065"/>
                    <a:pt x="180979" y="349588"/>
                    <a:pt x="189582" y="370961"/>
                  </a:cubicBezTo>
                  <a:cubicBezTo>
                    <a:pt x="199730" y="396198"/>
                    <a:pt x="223489" y="403053"/>
                    <a:pt x="246273" y="388133"/>
                  </a:cubicBezTo>
                  <a:cubicBezTo>
                    <a:pt x="258875" y="379866"/>
                    <a:pt x="271073" y="368071"/>
                    <a:pt x="278365" y="355032"/>
                  </a:cubicBezTo>
                  <a:cubicBezTo>
                    <a:pt x="309954" y="298610"/>
                    <a:pt x="314591" y="238424"/>
                    <a:pt x="297486" y="176457"/>
                  </a:cubicBezTo>
                  <a:cubicBezTo>
                    <a:pt x="292378" y="157975"/>
                    <a:pt x="279777" y="146784"/>
                    <a:pt x="260555" y="144533"/>
                  </a:cubicBezTo>
                  <a:cubicBezTo>
                    <a:pt x="241467" y="142315"/>
                    <a:pt x="226950" y="150279"/>
                    <a:pt x="216634" y="166376"/>
                  </a:cubicBezTo>
                  <a:cubicBezTo>
                    <a:pt x="190086" y="207911"/>
                    <a:pt x="175535" y="253076"/>
                    <a:pt x="171939" y="30351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6" name="Google Shape;246;p23">
              <a:extLst>
                <a:ext uri="{FF2B5EF4-FFF2-40B4-BE49-F238E27FC236}">
                  <a16:creationId xmlns:a16="http://schemas.microsoft.com/office/drawing/2014/main" id="{91CF4F1B-AEB7-9DD4-F222-76ED4F9ECEA8}"/>
                </a:ext>
              </a:extLst>
            </p:cNvPr>
            <p:cNvSpPr/>
            <p:nvPr/>
          </p:nvSpPr>
          <p:spPr>
            <a:xfrm>
              <a:off x="9226948" y="1063180"/>
              <a:ext cx="485200" cy="530022"/>
            </a:xfrm>
            <a:custGeom>
              <a:avLst/>
              <a:gdLst/>
              <a:ahLst/>
              <a:cxnLst/>
              <a:rect l="l" t="t" r="r" b="b"/>
              <a:pathLst>
                <a:path w="485200" h="530022" extrusionOk="0">
                  <a:moveTo>
                    <a:pt x="485200" y="223253"/>
                  </a:moveTo>
                  <a:cubicBezTo>
                    <a:pt x="484125" y="348766"/>
                    <a:pt x="431970" y="445413"/>
                    <a:pt x="319496" y="503751"/>
                  </a:cubicBezTo>
                  <a:cubicBezTo>
                    <a:pt x="254739" y="537355"/>
                    <a:pt x="185111" y="537994"/>
                    <a:pt x="117666" y="509833"/>
                  </a:cubicBezTo>
                  <a:cubicBezTo>
                    <a:pt x="50255" y="481706"/>
                    <a:pt x="16281" y="426763"/>
                    <a:pt x="4620" y="356226"/>
                  </a:cubicBezTo>
                  <a:cubicBezTo>
                    <a:pt x="-17021" y="225370"/>
                    <a:pt x="38460" y="100495"/>
                    <a:pt x="148112" y="34328"/>
                  </a:cubicBezTo>
                  <a:cubicBezTo>
                    <a:pt x="238408" y="-20145"/>
                    <a:pt x="361064" y="-8720"/>
                    <a:pt x="429887" y="61010"/>
                  </a:cubicBezTo>
                  <a:cubicBezTo>
                    <a:pt x="470582" y="102209"/>
                    <a:pt x="484192" y="153691"/>
                    <a:pt x="485133" y="209777"/>
                  </a:cubicBezTo>
                  <a:cubicBezTo>
                    <a:pt x="485200" y="214247"/>
                    <a:pt x="485133" y="218750"/>
                    <a:pt x="485133" y="223219"/>
                  </a:cubicBezTo>
                  <a:close/>
                  <a:moveTo>
                    <a:pt x="306759" y="223824"/>
                  </a:moveTo>
                  <a:cubicBezTo>
                    <a:pt x="305281" y="213642"/>
                    <a:pt x="303668" y="195764"/>
                    <a:pt x="299837" y="178391"/>
                  </a:cubicBezTo>
                  <a:cubicBezTo>
                    <a:pt x="295267" y="157623"/>
                    <a:pt x="283001" y="143274"/>
                    <a:pt x="260587" y="140048"/>
                  </a:cubicBezTo>
                  <a:cubicBezTo>
                    <a:pt x="239550" y="137023"/>
                    <a:pt x="224764" y="147273"/>
                    <a:pt x="213977" y="163638"/>
                  </a:cubicBezTo>
                  <a:cubicBezTo>
                    <a:pt x="173920" y="224530"/>
                    <a:pt x="165956" y="290563"/>
                    <a:pt x="185884" y="359788"/>
                  </a:cubicBezTo>
                  <a:cubicBezTo>
                    <a:pt x="194520" y="389764"/>
                    <a:pt x="229233" y="400181"/>
                    <a:pt x="253698" y="380254"/>
                  </a:cubicBezTo>
                  <a:cubicBezTo>
                    <a:pt x="265426" y="370710"/>
                    <a:pt x="274768" y="357067"/>
                    <a:pt x="282161" y="343625"/>
                  </a:cubicBezTo>
                  <a:cubicBezTo>
                    <a:pt x="301315" y="308911"/>
                    <a:pt x="305247" y="270367"/>
                    <a:pt x="306759" y="22379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 name="Google Shape;247;p23">
              <a:extLst>
                <a:ext uri="{FF2B5EF4-FFF2-40B4-BE49-F238E27FC236}">
                  <a16:creationId xmlns:a16="http://schemas.microsoft.com/office/drawing/2014/main" id="{6E9F693F-3FAC-2EE3-868B-BB8345C35F73}"/>
                </a:ext>
              </a:extLst>
            </p:cNvPr>
            <p:cNvSpPr/>
            <p:nvPr/>
          </p:nvSpPr>
          <p:spPr>
            <a:xfrm>
              <a:off x="10524707" y="1048975"/>
              <a:ext cx="489008" cy="532002"/>
            </a:xfrm>
            <a:custGeom>
              <a:avLst/>
              <a:gdLst/>
              <a:ahLst/>
              <a:cxnLst/>
              <a:rect l="l" t="t" r="r" b="b"/>
              <a:pathLst>
                <a:path w="489008" h="532002" extrusionOk="0">
                  <a:moveTo>
                    <a:pt x="288799" y="525382"/>
                  </a:moveTo>
                  <a:cubicBezTo>
                    <a:pt x="292765" y="500717"/>
                    <a:pt x="296327" y="478403"/>
                    <a:pt x="299687" y="457602"/>
                  </a:cubicBezTo>
                  <a:cubicBezTo>
                    <a:pt x="292294" y="464020"/>
                    <a:pt x="284162" y="470741"/>
                    <a:pt x="276433" y="477933"/>
                  </a:cubicBezTo>
                  <a:cubicBezTo>
                    <a:pt x="229857" y="521047"/>
                    <a:pt x="173603" y="536808"/>
                    <a:pt x="112173" y="530759"/>
                  </a:cubicBezTo>
                  <a:cubicBezTo>
                    <a:pt x="41267" y="523769"/>
                    <a:pt x="-3931" y="464726"/>
                    <a:pt x="270" y="389989"/>
                  </a:cubicBezTo>
                  <a:cubicBezTo>
                    <a:pt x="5579" y="295359"/>
                    <a:pt x="66437" y="229494"/>
                    <a:pt x="167050" y="216690"/>
                  </a:cubicBezTo>
                  <a:cubicBezTo>
                    <a:pt x="215003" y="210608"/>
                    <a:pt x="264167" y="212590"/>
                    <a:pt x="312726" y="213330"/>
                  </a:cubicBezTo>
                  <a:cubicBezTo>
                    <a:pt x="331175" y="213599"/>
                    <a:pt x="335644" y="206239"/>
                    <a:pt x="337022" y="190680"/>
                  </a:cubicBezTo>
                  <a:cubicBezTo>
                    <a:pt x="340181" y="155026"/>
                    <a:pt x="318170" y="129049"/>
                    <a:pt x="280062" y="125857"/>
                  </a:cubicBezTo>
                  <a:cubicBezTo>
                    <a:pt x="236174" y="122160"/>
                    <a:pt x="194370" y="131805"/>
                    <a:pt x="153843" y="147767"/>
                  </a:cubicBezTo>
                  <a:cubicBezTo>
                    <a:pt x="138351" y="153850"/>
                    <a:pt x="123229" y="160873"/>
                    <a:pt x="105620" y="168434"/>
                  </a:cubicBezTo>
                  <a:cubicBezTo>
                    <a:pt x="95371" y="136644"/>
                    <a:pt x="84618" y="106198"/>
                    <a:pt x="76351" y="75080"/>
                  </a:cubicBezTo>
                  <a:cubicBezTo>
                    <a:pt x="74771" y="69065"/>
                    <a:pt x="81055" y="56564"/>
                    <a:pt x="86970" y="53641"/>
                  </a:cubicBezTo>
                  <a:cubicBezTo>
                    <a:pt x="178005" y="8610"/>
                    <a:pt x="273207" y="-14409"/>
                    <a:pt x="374491" y="9753"/>
                  </a:cubicBezTo>
                  <a:cubicBezTo>
                    <a:pt x="454806" y="28908"/>
                    <a:pt x="494594" y="83414"/>
                    <a:pt x="488377" y="167695"/>
                  </a:cubicBezTo>
                  <a:cubicBezTo>
                    <a:pt x="483168" y="238533"/>
                    <a:pt x="472986" y="308969"/>
                    <a:pt x="465526" y="379639"/>
                  </a:cubicBezTo>
                  <a:cubicBezTo>
                    <a:pt x="461225" y="420200"/>
                    <a:pt x="457696" y="460861"/>
                    <a:pt x="454369" y="501523"/>
                  </a:cubicBezTo>
                  <a:cubicBezTo>
                    <a:pt x="452689" y="522257"/>
                    <a:pt x="450034" y="525382"/>
                    <a:pt x="429065" y="525382"/>
                  </a:cubicBezTo>
                  <a:cubicBezTo>
                    <a:pt x="383262" y="525416"/>
                    <a:pt x="337492" y="525382"/>
                    <a:pt x="288866" y="525382"/>
                  </a:cubicBezTo>
                  <a:close/>
                  <a:moveTo>
                    <a:pt x="322908" y="299593"/>
                  </a:moveTo>
                  <a:cubicBezTo>
                    <a:pt x="284263" y="291897"/>
                    <a:pt x="247701" y="288839"/>
                    <a:pt x="211038" y="297106"/>
                  </a:cubicBezTo>
                  <a:cubicBezTo>
                    <a:pt x="187582" y="302416"/>
                    <a:pt x="166814" y="313270"/>
                    <a:pt x="151121" y="331954"/>
                  </a:cubicBezTo>
                  <a:cubicBezTo>
                    <a:pt x="119633" y="369490"/>
                    <a:pt x="138385" y="422014"/>
                    <a:pt x="186204" y="431625"/>
                  </a:cubicBezTo>
                  <a:cubicBezTo>
                    <a:pt x="209963" y="436397"/>
                    <a:pt x="232041" y="432398"/>
                    <a:pt x="252237" y="419662"/>
                  </a:cubicBezTo>
                  <a:cubicBezTo>
                    <a:pt x="295621" y="392274"/>
                    <a:pt x="316086" y="351109"/>
                    <a:pt x="322908" y="29959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8" name="Google Shape;248;p23">
              <a:extLst>
                <a:ext uri="{FF2B5EF4-FFF2-40B4-BE49-F238E27FC236}">
                  <a16:creationId xmlns:a16="http://schemas.microsoft.com/office/drawing/2014/main" id="{4A835535-5B5E-0341-E2F9-17F442A6A8BD}"/>
                </a:ext>
              </a:extLst>
            </p:cNvPr>
            <p:cNvSpPr/>
            <p:nvPr/>
          </p:nvSpPr>
          <p:spPr>
            <a:xfrm>
              <a:off x="8753449" y="1078689"/>
              <a:ext cx="478841" cy="495132"/>
            </a:xfrm>
            <a:custGeom>
              <a:avLst/>
              <a:gdLst/>
              <a:ahLst/>
              <a:cxnLst/>
              <a:rect l="l" t="t" r="r" b="b"/>
              <a:pathLst>
                <a:path w="478841" h="495132" extrusionOk="0">
                  <a:moveTo>
                    <a:pt x="232200" y="149406"/>
                  </a:moveTo>
                  <a:lnTo>
                    <a:pt x="54297" y="149406"/>
                  </a:lnTo>
                  <a:cubicBezTo>
                    <a:pt x="61891" y="98495"/>
                    <a:pt x="69184" y="49634"/>
                    <a:pt x="76577" y="0"/>
                  </a:cubicBezTo>
                  <a:lnTo>
                    <a:pt x="478522" y="0"/>
                  </a:lnTo>
                  <a:cubicBezTo>
                    <a:pt x="478522" y="23893"/>
                    <a:pt x="479395" y="46744"/>
                    <a:pt x="478253" y="69461"/>
                  </a:cubicBezTo>
                  <a:cubicBezTo>
                    <a:pt x="477211" y="90497"/>
                    <a:pt x="466122" y="106964"/>
                    <a:pt x="451873" y="122321"/>
                  </a:cubicBezTo>
                  <a:cubicBezTo>
                    <a:pt x="385941" y="193260"/>
                    <a:pt x="320613" y="264737"/>
                    <a:pt x="255084" y="336046"/>
                  </a:cubicBezTo>
                  <a:cubicBezTo>
                    <a:pt x="253606" y="337659"/>
                    <a:pt x="252430" y="339541"/>
                    <a:pt x="249304" y="343742"/>
                  </a:cubicBezTo>
                  <a:lnTo>
                    <a:pt x="438163" y="343742"/>
                  </a:lnTo>
                  <a:cubicBezTo>
                    <a:pt x="436382" y="354764"/>
                    <a:pt x="435138" y="363400"/>
                    <a:pt x="433626" y="371970"/>
                  </a:cubicBezTo>
                  <a:cubicBezTo>
                    <a:pt x="427476" y="406112"/>
                    <a:pt x="420453" y="440153"/>
                    <a:pt x="415412" y="474464"/>
                  </a:cubicBezTo>
                  <a:cubicBezTo>
                    <a:pt x="413093" y="490291"/>
                    <a:pt x="407280" y="495231"/>
                    <a:pt x="390847" y="495131"/>
                  </a:cubicBezTo>
                  <a:cubicBezTo>
                    <a:pt x="267653" y="494358"/>
                    <a:pt x="144492" y="494727"/>
                    <a:pt x="21297" y="494727"/>
                  </a:cubicBezTo>
                  <a:cubicBezTo>
                    <a:pt x="18508" y="494727"/>
                    <a:pt x="15685" y="494458"/>
                    <a:pt x="12896" y="494727"/>
                  </a:cubicBezTo>
                  <a:cubicBezTo>
                    <a:pt x="3318" y="495769"/>
                    <a:pt x="-109" y="491098"/>
                    <a:pt x="59" y="482058"/>
                  </a:cubicBezTo>
                  <a:cubicBezTo>
                    <a:pt x="462" y="459106"/>
                    <a:pt x="-983" y="435986"/>
                    <a:pt x="1504" y="413303"/>
                  </a:cubicBezTo>
                  <a:cubicBezTo>
                    <a:pt x="2613" y="403323"/>
                    <a:pt x="9905" y="392771"/>
                    <a:pt x="17063" y="384907"/>
                  </a:cubicBezTo>
                  <a:cubicBezTo>
                    <a:pt x="83298" y="311952"/>
                    <a:pt x="150137" y="239534"/>
                    <a:pt x="216775" y="166948"/>
                  </a:cubicBezTo>
                  <a:cubicBezTo>
                    <a:pt x="220909" y="162445"/>
                    <a:pt x="224840" y="157774"/>
                    <a:pt x="232166" y="14940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9" name="Google Shape;249;p23">
              <a:extLst>
                <a:ext uri="{FF2B5EF4-FFF2-40B4-BE49-F238E27FC236}">
                  <a16:creationId xmlns:a16="http://schemas.microsoft.com/office/drawing/2014/main" id="{12ECDF77-BA22-354B-62AF-0E6E4B76A3A8}"/>
                </a:ext>
              </a:extLst>
            </p:cNvPr>
            <p:cNvSpPr/>
            <p:nvPr/>
          </p:nvSpPr>
          <p:spPr>
            <a:xfrm>
              <a:off x="11051998" y="924310"/>
              <a:ext cx="353756" cy="663525"/>
            </a:xfrm>
            <a:custGeom>
              <a:avLst/>
              <a:gdLst/>
              <a:ahLst/>
              <a:cxnLst/>
              <a:rect l="l" t="t" r="r" b="b"/>
              <a:pathLst>
                <a:path w="353756" h="663525" extrusionOk="0">
                  <a:moveTo>
                    <a:pt x="353756" y="158950"/>
                  </a:moveTo>
                  <a:cubicBezTo>
                    <a:pt x="347069" y="200216"/>
                    <a:pt x="341255" y="238257"/>
                    <a:pt x="334232" y="276096"/>
                  </a:cubicBezTo>
                  <a:cubicBezTo>
                    <a:pt x="333627" y="279456"/>
                    <a:pt x="325360" y="283455"/>
                    <a:pt x="320521" y="283589"/>
                  </a:cubicBezTo>
                  <a:cubicBezTo>
                    <a:pt x="295351" y="284262"/>
                    <a:pt x="270148" y="284530"/>
                    <a:pt x="244978" y="283455"/>
                  </a:cubicBezTo>
                  <a:cubicBezTo>
                    <a:pt x="231234" y="282884"/>
                    <a:pt x="224647" y="286748"/>
                    <a:pt x="222832" y="301198"/>
                  </a:cubicBezTo>
                  <a:cubicBezTo>
                    <a:pt x="215137" y="363367"/>
                    <a:pt x="206198" y="425401"/>
                    <a:pt x="198503" y="487603"/>
                  </a:cubicBezTo>
                  <a:cubicBezTo>
                    <a:pt x="194537" y="519662"/>
                    <a:pt x="208080" y="531558"/>
                    <a:pt x="239870" y="524367"/>
                  </a:cubicBezTo>
                  <a:cubicBezTo>
                    <a:pt x="262183" y="519326"/>
                    <a:pt x="284094" y="512571"/>
                    <a:pt x="308793" y="505850"/>
                  </a:cubicBezTo>
                  <a:cubicBezTo>
                    <a:pt x="308255" y="512302"/>
                    <a:pt x="307987" y="517444"/>
                    <a:pt x="307348" y="522552"/>
                  </a:cubicBezTo>
                  <a:cubicBezTo>
                    <a:pt x="304626" y="544193"/>
                    <a:pt x="301232" y="565734"/>
                    <a:pt x="299115" y="587442"/>
                  </a:cubicBezTo>
                  <a:cubicBezTo>
                    <a:pt x="296931" y="610025"/>
                    <a:pt x="286816" y="627734"/>
                    <a:pt x="266082" y="636337"/>
                  </a:cubicBezTo>
                  <a:cubicBezTo>
                    <a:pt x="210365" y="659424"/>
                    <a:pt x="152800" y="671622"/>
                    <a:pt x="92480" y="657508"/>
                  </a:cubicBezTo>
                  <a:cubicBezTo>
                    <a:pt x="45400" y="646486"/>
                    <a:pt x="19692" y="614662"/>
                    <a:pt x="23759" y="566372"/>
                  </a:cubicBezTo>
                  <a:cubicBezTo>
                    <a:pt x="31286" y="477219"/>
                    <a:pt x="41569" y="388301"/>
                    <a:pt x="50709" y="299316"/>
                  </a:cubicBezTo>
                  <a:cubicBezTo>
                    <a:pt x="51180" y="294914"/>
                    <a:pt x="51785" y="290512"/>
                    <a:pt x="52558" y="283925"/>
                  </a:cubicBezTo>
                  <a:lnTo>
                    <a:pt x="0" y="283925"/>
                  </a:lnTo>
                  <a:cubicBezTo>
                    <a:pt x="3562" y="254051"/>
                    <a:pt x="6855" y="226495"/>
                    <a:pt x="10149" y="198939"/>
                  </a:cubicBezTo>
                  <a:cubicBezTo>
                    <a:pt x="10216" y="198368"/>
                    <a:pt x="10350" y="197830"/>
                    <a:pt x="10418" y="197293"/>
                  </a:cubicBezTo>
                  <a:cubicBezTo>
                    <a:pt x="16298" y="156799"/>
                    <a:pt x="16231" y="156564"/>
                    <a:pt x="56826" y="149305"/>
                  </a:cubicBezTo>
                  <a:cubicBezTo>
                    <a:pt x="68856" y="147155"/>
                    <a:pt x="76081" y="140971"/>
                    <a:pt x="78635" y="129311"/>
                  </a:cubicBezTo>
                  <a:cubicBezTo>
                    <a:pt x="81290" y="117314"/>
                    <a:pt x="83104" y="105082"/>
                    <a:pt x="86095" y="93186"/>
                  </a:cubicBezTo>
                  <a:cubicBezTo>
                    <a:pt x="91136" y="73090"/>
                    <a:pt x="102326" y="56489"/>
                    <a:pt x="121850" y="49298"/>
                  </a:cubicBezTo>
                  <a:cubicBezTo>
                    <a:pt x="167889" y="32328"/>
                    <a:pt x="214532" y="17071"/>
                    <a:pt x="264200" y="0"/>
                  </a:cubicBezTo>
                  <a:cubicBezTo>
                    <a:pt x="257613" y="53566"/>
                    <a:pt x="251296" y="105250"/>
                    <a:pt x="244709" y="158950"/>
                  </a:cubicBezTo>
                  <a:lnTo>
                    <a:pt x="353622" y="15895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12" name="Google Shape;345;p26">
            <a:extLst>
              <a:ext uri="{FF2B5EF4-FFF2-40B4-BE49-F238E27FC236}">
                <a16:creationId xmlns:a16="http://schemas.microsoft.com/office/drawing/2014/main" id="{80438F80-43BD-7B18-8E08-3F047790EC3E}"/>
              </a:ext>
            </a:extLst>
          </p:cNvPr>
          <p:cNvPicPr preferRelativeResize="0"/>
          <p:nvPr/>
        </p:nvPicPr>
        <p:blipFill rotWithShape="1">
          <a:blip r:embed="rId4">
            <a:alphaModFix/>
          </a:blip>
          <a:srcRect/>
          <a:stretch/>
        </p:blipFill>
        <p:spPr>
          <a:xfrm rot="-589488">
            <a:off x="502386" y="556691"/>
            <a:ext cx="202415" cy="158251"/>
          </a:xfrm>
          <a:prstGeom prst="rect">
            <a:avLst/>
          </a:prstGeom>
          <a:noFill/>
          <a:ln>
            <a:noFill/>
          </a:ln>
        </p:spPr>
      </p:pic>
      <p:pic>
        <p:nvPicPr>
          <p:cNvPr id="13" name="Google Shape;346;p26">
            <a:extLst>
              <a:ext uri="{FF2B5EF4-FFF2-40B4-BE49-F238E27FC236}">
                <a16:creationId xmlns:a16="http://schemas.microsoft.com/office/drawing/2014/main" id="{9284A33A-57BB-6036-6282-EFE6354313F6}"/>
              </a:ext>
            </a:extLst>
          </p:cNvPr>
          <p:cNvPicPr preferRelativeResize="0"/>
          <p:nvPr/>
        </p:nvPicPr>
        <p:blipFill rotWithShape="1">
          <a:blip r:embed="rId5">
            <a:alphaModFix/>
          </a:blip>
          <a:srcRect/>
          <a:stretch/>
        </p:blipFill>
        <p:spPr>
          <a:xfrm rot="-605715">
            <a:off x="4655544" y="636112"/>
            <a:ext cx="124112" cy="97032"/>
          </a:xfrm>
          <a:prstGeom prst="rect">
            <a:avLst/>
          </a:prstGeom>
          <a:noFill/>
          <a:ln>
            <a:noFill/>
          </a:ln>
        </p:spPr>
      </p:pic>
      <p:sp>
        <p:nvSpPr>
          <p:cNvPr id="4" name="Google Shape;311;p24">
            <a:extLst>
              <a:ext uri="{FF2B5EF4-FFF2-40B4-BE49-F238E27FC236}">
                <a16:creationId xmlns:a16="http://schemas.microsoft.com/office/drawing/2014/main" id="{D37A969E-41E2-684B-849D-FE0B37825DF9}"/>
              </a:ext>
            </a:extLst>
          </p:cNvPr>
          <p:cNvSpPr txBox="1">
            <a:spLocks/>
          </p:cNvSpPr>
          <p:nvPr/>
        </p:nvSpPr>
        <p:spPr>
          <a:xfrm>
            <a:off x="626393" y="454640"/>
            <a:ext cx="4060935" cy="51167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Poppins"/>
              <a:buNone/>
              <a:defRPr sz="3000" b="1" i="0" u="none" strike="noStrike" cap="none">
                <a:solidFill>
                  <a:schemeClr val="accent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t>Tableau Dashboard</a:t>
            </a:r>
          </a:p>
        </p:txBody>
      </p:sp>
      <p:pic>
        <p:nvPicPr>
          <p:cNvPr id="8" name="Picture 7">
            <a:extLst>
              <a:ext uri="{FF2B5EF4-FFF2-40B4-BE49-F238E27FC236}">
                <a16:creationId xmlns:a16="http://schemas.microsoft.com/office/drawing/2014/main" id="{73266C50-8B3F-C075-2ED3-A41209CE339D}"/>
              </a:ext>
            </a:extLst>
          </p:cNvPr>
          <p:cNvPicPr>
            <a:picLocks noChangeAspect="1"/>
          </p:cNvPicPr>
          <p:nvPr/>
        </p:nvPicPr>
        <p:blipFill>
          <a:blip r:embed="rId6"/>
          <a:srcRect t="10642"/>
          <a:stretch>
            <a:fillRect/>
          </a:stretch>
        </p:blipFill>
        <p:spPr>
          <a:xfrm>
            <a:off x="603593" y="1158663"/>
            <a:ext cx="9033694" cy="4540673"/>
          </a:xfrm>
          <a:prstGeom prst="rect">
            <a:avLst/>
          </a:prstGeom>
        </p:spPr>
      </p:pic>
      <p:pic>
        <p:nvPicPr>
          <p:cNvPr id="2" name="Google Shape;117;p18">
            <a:extLst>
              <a:ext uri="{FF2B5EF4-FFF2-40B4-BE49-F238E27FC236}">
                <a16:creationId xmlns:a16="http://schemas.microsoft.com/office/drawing/2014/main" id="{D718FBB1-E2D9-009A-7989-D0B7680FC22E}"/>
              </a:ext>
            </a:extLst>
          </p:cNvPr>
          <p:cNvPicPr preferRelativeResize="0"/>
          <p:nvPr/>
        </p:nvPicPr>
        <p:blipFill rotWithShape="1">
          <a:blip r:embed="rId7">
            <a:alphaModFix/>
          </a:blip>
          <a:srcRect/>
          <a:stretch/>
        </p:blipFill>
        <p:spPr>
          <a:xfrm>
            <a:off x="6636781" y="5928851"/>
            <a:ext cx="681451" cy="530047"/>
          </a:xfrm>
          <a:prstGeom prst="rect">
            <a:avLst/>
          </a:prstGeom>
          <a:noFill/>
          <a:ln>
            <a:noFill/>
          </a:ln>
        </p:spPr>
      </p:pic>
    </p:spTree>
    <p:extLst>
      <p:ext uri="{BB962C8B-B14F-4D97-AF65-F5344CB8AC3E}">
        <p14:creationId xmlns:p14="http://schemas.microsoft.com/office/powerpoint/2010/main" val="2802684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5">
          <a:extLst>
            <a:ext uri="{FF2B5EF4-FFF2-40B4-BE49-F238E27FC236}">
              <a16:creationId xmlns:a16="http://schemas.microsoft.com/office/drawing/2014/main" id="{3D2D0922-CD2D-1823-7F25-F721EE35EB1E}"/>
            </a:ext>
          </a:extLst>
        </p:cNvPr>
        <p:cNvGrpSpPr/>
        <p:nvPr/>
      </p:nvGrpSpPr>
      <p:grpSpPr>
        <a:xfrm>
          <a:off x="0" y="0"/>
          <a:ext cx="0" cy="0"/>
          <a:chOff x="0" y="0"/>
          <a:chExt cx="0" cy="0"/>
        </a:xfrm>
      </p:grpSpPr>
      <p:pic>
        <p:nvPicPr>
          <p:cNvPr id="236" name="Google Shape;236;p23">
            <a:extLst>
              <a:ext uri="{FF2B5EF4-FFF2-40B4-BE49-F238E27FC236}">
                <a16:creationId xmlns:a16="http://schemas.microsoft.com/office/drawing/2014/main" id="{D3B7A036-F64E-4BCB-DB41-1185DBF7DDA2}"/>
              </a:ext>
            </a:extLst>
          </p:cNvPr>
          <p:cNvPicPr preferRelativeResize="0"/>
          <p:nvPr/>
        </p:nvPicPr>
        <p:blipFill>
          <a:blip r:embed="rId3">
            <a:alphaModFix/>
          </a:blip>
          <a:srcRect r="31598"/>
          <a:stretch>
            <a:fillRect/>
          </a:stretch>
        </p:blipFill>
        <p:spPr>
          <a:xfrm>
            <a:off x="9261855" y="0"/>
            <a:ext cx="2930146" cy="6858000"/>
          </a:xfrm>
          <a:prstGeom prst="rect">
            <a:avLst/>
          </a:prstGeom>
          <a:noFill/>
          <a:ln>
            <a:noFill/>
          </a:ln>
        </p:spPr>
      </p:pic>
      <p:grpSp>
        <p:nvGrpSpPr>
          <p:cNvPr id="243" name="Google Shape;243;p23">
            <a:extLst>
              <a:ext uri="{FF2B5EF4-FFF2-40B4-BE49-F238E27FC236}">
                <a16:creationId xmlns:a16="http://schemas.microsoft.com/office/drawing/2014/main" id="{A58CFE38-9BB1-42C9-FBE5-AEAA7663A95A}"/>
              </a:ext>
            </a:extLst>
          </p:cNvPr>
          <p:cNvGrpSpPr/>
          <p:nvPr/>
        </p:nvGrpSpPr>
        <p:grpSpPr>
          <a:xfrm rot="5400000">
            <a:off x="8543645" y="2747839"/>
            <a:ext cx="5934631" cy="997663"/>
            <a:chOff x="8753449" y="924310"/>
            <a:chExt cx="3134840" cy="668892"/>
          </a:xfrm>
        </p:grpSpPr>
        <p:sp>
          <p:nvSpPr>
            <p:cNvPr id="244" name="Google Shape;244;p23">
              <a:extLst>
                <a:ext uri="{FF2B5EF4-FFF2-40B4-BE49-F238E27FC236}">
                  <a16:creationId xmlns:a16="http://schemas.microsoft.com/office/drawing/2014/main" id="{2685BBAC-3A79-069C-445C-042C466F7C01}"/>
                </a:ext>
              </a:extLst>
            </p:cNvPr>
            <p:cNvSpPr/>
            <p:nvPr/>
          </p:nvSpPr>
          <p:spPr>
            <a:xfrm>
              <a:off x="9719843" y="1061808"/>
              <a:ext cx="793785" cy="518645"/>
            </a:xfrm>
            <a:custGeom>
              <a:avLst/>
              <a:gdLst/>
              <a:ahLst/>
              <a:cxnLst/>
              <a:rect l="l" t="t" r="r" b="b"/>
              <a:pathLst>
                <a:path w="793785" h="518645" extrusionOk="0">
                  <a:moveTo>
                    <a:pt x="280968" y="516784"/>
                  </a:moveTo>
                  <a:cubicBezTo>
                    <a:pt x="287790" y="470409"/>
                    <a:pt x="294343" y="426253"/>
                    <a:pt x="300795" y="382063"/>
                  </a:cubicBezTo>
                  <a:cubicBezTo>
                    <a:pt x="309600" y="321675"/>
                    <a:pt x="318370" y="261321"/>
                    <a:pt x="327108" y="200934"/>
                  </a:cubicBezTo>
                  <a:cubicBezTo>
                    <a:pt x="328922" y="188366"/>
                    <a:pt x="329897" y="175529"/>
                    <a:pt x="316488" y="168371"/>
                  </a:cubicBezTo>
                  <a:cubicBezTo>
                    <a:pt x="302879" y="161079"/>
                    <a:pt x="291655" y="167867"/>
                    <a:pt x="281506" y="176671"/>
                  </a:cubicBezTo>
                  <a:cubicBezTo>
                    <a:pt x="238492" y="213905"/>
                    <a:pt x="214834" y="261960"/>
                    <a:pt x="205929" y="317172"/>
                  </a:cubicBezTo>
                  <a:cubicBezTo>
                    <a:pt x="196386" y="376283"/>
                    <a:pt x="188522" y="435696"/>
                    <a:pt x="180625" y="495075"/>
                  </a:cubicBezTo>
                  <a:cubicBezTo>
                    <a:pt x="178474" y="511205"/>
                    <a:pt x="172392" y="518363"/>
                    <a:pt x="154884" y="517994"/>
                  </a:cubicBezTo>
                  <a:cubicBezTo>
                    <a:pt x="104040" y="516985"/>
                    <a:pt x="53163" y="517624"/>
                    <a:pt x="0" y="517624"/>
                  </a:cubicBezTo>
                  <a:cubicBezTo>
                    <a:pt x="706" y="510399"/>
                    <a:pt x="1109" y="504014"/>
                    <a:pt x="1983" y="497730"/>
                  </a:cubicBezTo>
                  <a:cubicBezTo>
                    <a:pt x="18785" y="377459"/>
                    <a:pt x="36259" y="257255"/>
                    <a:pt x="52020" y="136850"/>
                  </a:cubicBezTo>
                  <a:cubicBezTo>
                    <a:pt x="56153" y="105362"/>
                    <a:pt x="55347" y="73169"/>
                    <a:pt x="56053" y="41278"/>
                  </a:cubicBezTo>
                  <a:cubicBezTo>
                    <a:pt x="56288" y="29987"/>
                    <a:pt x="59312" y="23233"/>
                    <a:pt x="71679" y="22258"/>
                  </a:cubicBezTo>
                  <a:cubicBezTo>
                    <a:pt x="121346" y="18461"/>
                    <a:pt x="171014" y="14294"/>
                    <a:pt x="220682" y="10362"/>
                  </a:cubicBezTo>
                  <a:cubicBezTo>
                    <a:pt x="222765" y="10194"/>
                    <a:pt x="224916" y="10900"/>
                    <a:pt x="229318" y="11505"/>
                  </a:cubicBezTo>
                  <a:lnTo>
                    <a:pt x="229318" y="147973"/>
                  </a:lnTo>
                  <a:cubicBezTo>
                    <a:pt x="237148" y="136716"/>
                    <a:pt x="245986" y="124047"/>
                    <a:pt x="254790" y="111378"/>
                  </a:cubicBezTo>
                  <a:cubicBezTo>
                    <a:pt x="280061" y="74950"/>
                    <a:pt x="311649" y="45244"/>
                    <a:pt x="349656" y="22493"/>
                  </a:cubicBezTo>
                  <a:cubicBezTo>
                    <a:pt x="358259" y="17352"/>
                    <a:pt x="367400" y="12849"/>
                    <a:pt x="376742" y="9220"/>
                  </a:cubicBezTo>
                  <a:cubicBezTo>
                    <a:pt x="448051" y="-18471"/>
                    <a:pt x="506052" y="18024"/>
                    <a:pt x="511832" y="94407"/>
                  </a:cubicBezTo>
                  <a:cubicBezTo>
                    <a:pt x="512941" y="109261"/>
                    <a:pt x="512000" y="124282"/>
                    <a:pt x="515562" y="140681"/>
                  </a:cubicBezTo>
                  <a:cubicBezTo>
                    <a:pt x="526719" y="126533"/>
                    <a:pt x="536901" y="111445"/>
                    <a:pt x="549201" y="98373"/>
                  </a:cubicBezTo>
                  <a:cubicBezTo>
                    <a:pt x="572489" y="73606"/>
                    <a:pt x="595071" y="47596"/>
                    <a:pt x="621484" y="26560"/>
                  </a:cubicBezTo>
                  <a:cubicBezTo>
                    <a:pt x="650586" y="3372"/>
                    <a:pt x="686644" y="-2441"/>
                    <a:pt x="723542" y="3137"/>
                  </a:cubicBezTo>
                  <a:cubicBezTo>
                    <a:pt x="769647" y="10093"/>
                    <a:pt x="796464" y="39833"/>
                    <a:pt x="793574" y="86342"/>
                  </a:cubicBezTo>
                  <a:cubicBezTo>
                    <a:pt x="790112" y="142126"/>
                    <a:pt x="784097" y="197876"/>
                    <a:pt x="776099" y="253223"/>
                  </a:cubicBezTo>
                  <a:cubicBezTo>
                    <a:pt x="764573" y="332967"/>
                    <a:pt x="750291" y="412307"/>
                    <a:pt x="737118" y="491849"/>
                  </a:cubicBezTo>
                  <a:cubicBezTo>
                    <a:pt x="733455" y="514028"/>
                    <a:pt x="730195" y="517456"/>
                    <a:pt x="708050" y="517758"/>
                  </a:cubicBezTo>
                  <a:cubicBezTo>
                    <a:pt x="666615" y="518363"/>
                    <a:pt x="625181" y="517758"/>
                    <a:pt x="583780" y="518632"/>
                  </a:cubicBezTo>
                  <a:cubicBezTo>
                    <a:pt x="568691" y="518968"/>
                    <a:pt x="566104" y="513121"/>
                    <a:pt x="567986" y="499545"/>
                  </a:cubicBezTo>
                  <a:cubicBezTo>
                    <a:pt x="581293" y="403066"/>
                    <a:pt x="594063" y="306486"/>
                    <a:pt x="606933" y="209940"/>
                  </a:cubicBezTo>
                  <a:cubicBezTo>
                    <a:pt x="607908" y="202715"/>
                    <a:pt x="608714" y="195490"/>
                    <a:pt x="609017" y="188231"/>
                  </a:cubicBezTo>
                  <a:cubicBezTo>
                    <a:pt x="609991" y="165616"/>
                    <a:pt x="601254" y="159768"/>
                    <a:pt x="580352" y="169514"/>
                  </a:cubicBezTo>
                  <a:cubicBezTo>
                    <a:pt x="551015" y="183191"/>
                    <a:pt x="532835" y="207924"/>
                    <a:pt x="517444" y="235009"/>
                  </a:cubicBezTo>
                  <a:cubicBezTo>
                    <a:pt x="490762" y="282022"/>
                    <a:pt x="484747" y="334378"/>
                    <a:pt x="478328" y="386734"/>
                  </a:cubicBezTo>
                  <a:cubicBezTo>
                    <a:pt x="473489" y="426186"/>
                    <a:pt x="467407" y="465470"/>
                    <a:pt x="462265" y="504854"/>
                  </a:cubicBezTo>
                  <a:cubicBezTo>
                    <a:pt x="461257" y="512617"/>
                    <a:pt x="459308" y="516985"/>
                    <a:pt x="450235" y="516918"/>
                  </a:cubicBezTo>
                  <a:cubicBezTo>
                    <a:pt x="394855" y="516616"/>
                    <a:pt x="339474" y="516784"/>
                    <a:pt x="281036" y="51678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5" name="Google Shape;245;p23">
              <a:extLst>
                <a:ext uri="{FF2B5EF4-FFF2-40B4-BE49-F238E27FC236}">
                  <a16:creationId xmlns:a16="http://schemas.microsoft.com/office/drawing/2014/main" id="{C9554B9D-0203-EA1F-998F-C03BD81C279E}"/>
                </a:ext>
              </a:extLst>
            </p:cNvPr>
            <p:cNvSpPr/>
            <p:nvPr/>
          </p:nvSpPr>
          <p:spPr>
            <a:xfrm>
              <a:off x="11396025" y="1058258"/>
              <a:ext cx="492264" cy="533941"/>
            </a:xfrm>
            <a:custGeom>
              <a:avLst/>
              <a:gdLst/>
              <a:ahLst/>
              <a:cxnLst/>
              <a:rect l="l" t="t" r="r" b="b"/>
              <a:pathLst>
                <a:path w="492264" h="533941" extrusionOk="0">
                  <a:moveTo>
                    <a:pt x="263042" y="100"/>
                  </a:moveTo>
                  <a:cubicBezTo>
                    <a:pt x="400048" y="-3327"/>
                    <a:pt x="488730" y="81457"/>
                    <a:pt x="492091" y="204484"/>
                  </a:cubicBezTo>
                  <a:cubicBezTo>
                    <a:pt x="494914" y="308389"/>
                    <a:pt x="463594" y="398550"/>
                    <a:pt x="385094" y="469288"/>
                  </a:cubicBezTo>
                  <a:cubicBezTo>
                    <a:pt x="308072" y="538648"/>
                    <a:pt x="186961" y="554073"/>
                    <a:pt x="101672" y="506455"/>
                  </a:cubicBezTo>
                  <a:cubicBezTo>
                    <a:pt x="38798" y="471372"/>
                    <a:pt x="9562" y="414042"/>
                    <a:pt x="2303" y="345993"/>
                  </a:cubicBezTo>
                  <a:cubicBezTo>
                    <a:pt x="-10870" y="222798"/>
                    <a:pt x="32514" y="121850"/>
                    <a:pt x="131244" y="46273"/>
                  </a:cubicBezTo>
                  <a:cubicBezTo>
                    <a:pt x="174023" y="13509"/>
                    <a:pt x="223892" y="67"/>
                    <a:pt x="263109" y="100"/>
                  </a:cubicBezTo>
                  <a:close/>
                  <a:moveTo>
                    <a:pt x="171906" y="303516"/>
                  </a:moveTo>
                  <a:cubicBezTo>
                    <a:pt x="177585" y="326065"/>
                    <a:pt x="180979" y="349588"/>
                    <a:pt x="189582" y="370961"/>
                  </a:cubicBezTo>
                  <a:cubicBezTo>
                    <a:pt x="199730" y="396198"/>
                    <a:pt x="223489" y="403053"/>
                    <a:pt x="246273" y="388133"/>
                  </a:cubicBezTo>
                  <a:cubicBezTo>
                    <a:pt x="258875" y="379866"/>
                    <a:pt x="271073" y="368071"/>
                    <a:pt x="278365" y="355032"/>
                  </a:cubicBezTo>
                  <a:cubicBezTo>
                    <a:pt x="309954" y="298610"/>
                    <a:pt x="314591" y="238424"/>
                    <a:pt x="297486" y="176457"/>
                  </a:cubicBezTo>
                  <a:cubicBezTo>
                    <a:pt x="292378" y="157975"/>
                    <a:pt x="279777" y="146784"/>
                    <a:pt x="260555" y="144533"/>
                  </a:cubicBezTo>
                  <a:cubicBezTo>
                    <a:pt x="241467" y="142315"/>
                    <a:pt x="226950" y="150279"/>
                    <a:pt x="216634" y="166376"/>
                  </a:cubicBezTo>
                  <a:cubicBezTo>
                    <a:pt x="190086" y="207911"/>
                    <a:pt x="175535" y="253076"/>
                    <a:pt x="171939" y="30351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6" name="Google Shape;246;p23">
              <a:extLst>
                <a:ext uri="{FF2B5EF4-FFF2-40B4-BE49-F238E27FC236}">
                  <a16:creationId xmlns:a16="http://schemas.microsoft.com/office/drawing/2014/main" id="{1A4FA0C7-6CB4-B600-AA9F-69D84785F35A}"/>
                </a:ext>
              </a:extLst>
            </p:cNvPr>
            <p:cNvSpPr/>
            <p:nvPr/>
          </p:nvSpPr>
          <p:spPr>
            <a:xfrm>
              <a:off x="9226948" y="1063180"/>
              <a:ext cx="485200" cy="530022"/>
            </a:xfrm>
            <a:custGeom>
              <a:avLst/>
              <a:gdLst/>
              <a:ahLst/>
              <a:cxnLst/>
              <a:rect l="l" t="t" r="r" b="b"/>
              <a:pathLst>
                <a:path w="485200" h="530022" extrusionOk="0">
                  <a:moveTo>
                    <a:pt x="485200" y="223253"/>
                  </a:moveTo>
                  <a:cubicBezTo>
                    <a:pt x="484125" y="348766"/>
                    <a:pt x="431970" y="445413"/>
                    <a:pt x="319496" y="503751"/>
                  </a:cubicBezTo>
                  <a:cubicBezTo>
                    <a:pt x="254739" y="537355"/>
                    <a:pt x="185111" y="537994"/>
                    <a:pt x="117666" y="509833"/>
                  </a:cubicBezTo>
                  <a:cubicBezTo>
                    <a:pt x="50255" y="481706"/>
                    <a:pt x="16281" y="426763"/>
                    <a:pt x="4620" y="356226"/>
                  </a:cubicBezTo>
                  <a:cubicBezTo>
                    <a:pt x="-17021" y="225370"/>
                    <a:pt x="38460" y="100495"/>
                    <a:pt x="148112" y="34328"/>
                  </a:cubicBezTo>
                  <a:cubicBezTo>
                    <a:pt x="238408" y="-20145"/>
                    <a:pt x="361064" y="-8720"/>
                    <a:pt x="429887" y="61010"/>
                  </a:cubicBezTo>
                  <a:cubicBezTo>
                    <a:pt x="470582" y="102209"/>
                    <a:pt x="484192" y="153691"/>
                    <a:pt x="485133" y="209777"/>
                  </a:cubicBezTo>
                  <a:cubicBezTo>
                    <a:pt x="485200" y="214247"/>
                    <a:pt x="485133" y="218750"/>
                    <a:pt x="485133" y="223219"/>
                  </a:cubicBezTo>
                  <a:close/>
                  <a:moveTo>
                    <a:pt x="306759" y="223824"/>
                  </a:moveTo>
                  <a:cubicBezTo>
                    <a:pt x="305281" y="213642"/>
                    <a:pt x="303668" y="195764"/>
                    <a:pt x="299837" y="178391"/>
                  </a:cubicBezTo>
                  <a:cubicBezTo>
                    <a:pt x="295267" y="157623"/>
                    <a:pt x="283001" y="143274"/>
                    <a:pt x="260587" y="140048"/>
                  </a:cubicBezTo>
                  <a:cubicBezTo>
                    <a:pt x="239550" y="137023"/>
                    <a:pt x="224764" y="147273"/>
                    <a:pt x="213977" y="163638"/>
                  </a:cubicBezTo>
                  <a:cubicBezTo>
                    <a:pt x="173920" y="224530"/>
                    <a:pt x="165956" y="290563"/>
                    <a:pt x="185884" y="359788"/>
                  </a:cubicBezTo>
                  <a:cubicBezTo>
                    <a:pt x="194520" y="389764"/>
                    <a:pt x="229233" y="400181"/>
                    <a:pt x="253698" y="380254"/>
                  </a:cubicBezTo>
                  <a:cubicBezTo>
                    <a:pt x="265426" y="370710"/>
                    <a:pt x="274768" y="357067"/>
                    <a:pt x="282161" y="343625"/>
                  </a:cubicBezTo>
                  <a:cubicBezTo>
                    <a:pt x="301315" y="308911"/>
                    <a:pt x="305247" y="270367"/>
                    <a:pt x="306759" y="22379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 name="Google Shape;247;p23">
              <a:extLst>
                <a:ext uri="{FF2B5EF4-FFF2-40B4-BE49-F238E27FC236}">
                  <a16:creationId xmlns:a16="http://schemas.microsoft.com/office/drawing/2014/main" id="{DA864CBA-4B3C-16D8-11DE-7A2EDE397D1F}"/>
                </a:ext>
              </a:extLst>
            </p:cNvPr>
            <p:cNvSpPr/>
            <p:nvPr/>
          </p:nvSpPr>
          <p:spPr>
            <a:xfrm>
              <a:off x="10524707" y="1048975"/>
              <a:ext cx="489008" cy="532002"/>
            </a:xfrm>
            <a:custGeom>
              <a:avLst/>
              <a:gdLst/>
              <a:ahLst/>
              <a:cxnLst/>
              <a:rect l="l" t="t" r="r" b="b"/>
              <a:pathLst>
                <a:path w="489008" h="532002" extrusionOk="0">
                  <a:moveTo>
                    <a:pt x="288799" y="525382"/>
                  </a:moveTo>
                  <a:cubicBezTo>
                    <a:pt x="292765" y="500717"/>
                    <a:pt x="296327" y="478403"/>
                    <a:pt x="299687" y="457602"/>
                  </a:cubicBezTo>
                  <a:cubicBezTo>
                    <a:pt x="292294" y="464020"/>
                    <a:pt x="284162" y="470741"/>
                    <a:pt x="276433" y="477933"/>
                  </a:cubicBezTo>
                  <a:cubicBezTo>
                    <a:pt x="229857" y="521047"/>
                    <a:pt x="173603" y="536808"/>
                    <a:pt x="112173" y="530759"/>
                  </a:cubicBezTo>
                  <a:cubicBezTo>
                    <a:pt x="41267" y="523769"/>
                    <a:pt x="-3931" y="464726"/>
                    <a:pt x="270" y="389989"/>
                  </a:cubicBezTo>
                  <a:cubicBezTo>
                    <a:pt x="5579" y="295359"/>
                    <a:pt x="66437" y="229494"/>
                    <a:pt x="167050" y="216690"/>
                  </a:cubicBezTo>
                  <a:cubicBezTo>
                    <a:pt x="215003" y="210608"/>
                    <a:pt x="264167" y="212590"/>
                    <a:pt x="312726" y="213330"/>
                  </a:cubicBezTo>
                  <a:cubicBezTo>
                    <a:pt x="331175" y="213599"/>
                    <a:pt x="335644" y="206239"/>
                    <a:pt x="337022" y="190680"/>
                  </a:cubicBezTo>
                  <a:cubicBezTo>
                    <a:pt x="340181" y="155026"/>
                    <a:pt x="318170" y="129049"/>
                    <a:pt x="280062" y="125857"/>
                  </a:cubicBezTo>
                  <a:cubicBezTo>
                    <a:pt x="236174" y="122160"/>
                    <a:pt x="194370" y="131805"/>
                    <a:pt x="153843" y="147767"/>
                  </a:cubicBezTo>
                  <a:cubicBezTo>
                    <a:pt x="138351" y="153850"/>
                    <a:pt x="123229" y="160873"/>
                    <a:pt x="105620" y="168434"/>
                  </a:cubicBezTo>
                  <a:cubicBezTo>
                    <a:pt x="95371" y="136644"/>
                    <a:pt x="84618" y="106198"/>
                    <a:pt x="76351" y="75080"/>
                  </a:cubicBezTo>
                  <a:cubicBezTo>
                    <a:pt x="74771" y="69065"/>
                    <a:pt x="81055" y="56564"/>
                    <a:pt x="86970" y="53641"/>
                  </a:cubicBezTo>
                  <a:cubicBezTo>
                    <a:pt x="178005" y="8610"/>
                    <a:pt x="273207" y="-14409"/>
                    <a:pt x="374491" y="9753"/>
                  </a:cubicBezTo>
                  <a:cubicBezTo>
                    <a:pt x="454806" y="28908"/>
                    <a:pt x="494594" y="83414"/>
                    <a:pt x="488377" y="167695"/>
                  </a:cubicBezTo>
                  <a:cubicBezTo>
                    <a:pt x="483168" y="238533"/>
                    <a:pt x="472986" y="308969"/>
                    <a:pt x="465526" y="379639"/>
                  </a:cubicBezTo>
                  <a:cubicBezTo>
                    <a:pt x="461225" y="420200"/>
                    <a:pt x="457696" y="460861"/>
                    <a:pt x="454369" y="501523"/>
                  </a:cubicBezTo>
                  <a:cubicBezTo>
                    <a:pt x="452689" y="522257"/>
                    <a:pt x="450034" y="525382"/>
                    <a:pt x="429065" y="525382"/>
                  </a:cubicBezTo>
                  <a:cubicBezTo>
                    <a:pt x="383262" y="525416"/>
                    <a:pt x="337492" y="525382"/>
                    <a:pt x="288866" y="525382"/>
                  </a:cubicBezTo>
                  <a:close/>
                  <a:moveTo>
                    <a:pt x="322908" y="299593"/>
                  </a:moveTo>
                  <a:cubicBezTo>
                    <a:pt x="284263" y="291897"/>
                    <a:pt x="247701" y="288839"/>
                    <a:pt x="211038" y="297106"/>
                  </a:cubicBezTo>
                  <a:cubicBezTo>
                    <a:pt x="187582" y="302416"/>
                    <a:pt x="166814" y="313270"/>
                    <a:pt x="151121" y="331954"/>
                  </a:cubicBezTo>
                  <a:cubicBezTo>
                    <a:pt x="119633" y="369490"/>
                    <a:pt x="138385" y="422014"/>
                    <a:pt x="186204" y="431625"/>
                  </a:cubicBezTo>
                  <a:cubicBezTo>
                    <a:pt x="209963" y="436397"/>
                    <a:pt x="232041" y="432398"/>
                    <a:pt x="252237" y="419662"/>
                  </a:cubicBezTo>
                  <a:cubicBezTo>
                    <a:pt x="295621" y="392274"/>
                    <a:pt x="316086" y="351109"/>
                    <a:pt x="322908" y="29959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8" name="Google Shape;248;p23">
              <a:extLst>
                <a:ext uri="{FF2B5EF4-FFF2-40B4-BE49-F238E27FC236}">
                  <a16:creationId xmlns:a16="http://schemas.microsoft.com/office/drawing/2014/main" id="{46120B8C-06C3-618D-022E-5384AD462782}"/>
                </a:ext>
              </a:extLst>
            </p:cNvPr>
            <p:cNvSpPr/>
            <p:nvPr/>
          </p:nvSpPr>
          <p:spPr>
            <a:xfrm>
              <a:off x="8753449" y="1078689"/>
              <a:ext cx="478841" cy="495132"/>
            </a:xfrm>
            <a:custGeom>
              <a:avLst/>
              <a:gdLst/>
              <a:ahLst/>
              <a:cxnLst/>
              <a:rect l="l" t="t" r="r" b="b"/>
              <a:pathLst>
                <a:path w="478841" h="495132" extrusionOk="0">
                  <a:moveTo>
                    <a:pt x="232200" y="149406"/>
                  </a:moveTo>
                  <a:lnTo>
                    <a:pt x="54297" y="149406"/>
                  </a:lnTo>
                  <a:cubicBezTo>
                    <a:pt x="61891" y="98495"/>
                    <a:pt x="69184" y="49634"/>
                    <a:pt x="76577" y="0"/>
                  </a:cubicBezTo>
                  <a:lnTo>
                    <a:pt x="478522" y="0"/>
                  </a:lnTo>
                  <a:cubicBezTo>
                    <a:pt x="478522" y="23893"/>
                    <a:pt x="479395" y="46744"/>
                    <a:pt x="478253" y="69461"/>
                  </a:cubicBezTo>
                  <a:cubicBezTo>
                    <a:pt x="477211" y="90497"/>
                    <a:pt x="466122" y="106964"/>
                    <a:pt x="451873" y="122321"/>
                  </a:cubicBezTo>
                  <a:cubicBezTo>
                    <a:pt x="385941" y="193260"/>
                    <a:pt x="320613" y="264737"/>
                    <a:pt x="255084" y="336046"/>
                  </a:cubicBezTo>
                  <a:cubicBezTo>
                    <a:pt x="253606" y="337659"/>
                    <a:pt x="252430" y="339541"/>
                    <a:pt x="249304" y="343742"/>
                  </a:cubicBezTo>
                  <a:lnTo>
                    <a:pt x="438163" y="343742"/>
                  </a:lnTo>
                  <a:cubicBezTo>
                    <a:pt x="436382" y="354764"/>
                    <a:pt x="435138" y="363400"/>
                    <a:pt x="433626" y="371970"/>
                  </a:cubicBezTo>
                  <a:cubicBezTo>
                    <a:pt x="427476" y="406112"/>
                    <a:pt x="420453" y="440153"/>
                    <a:pt x="415412" y="474464"/>
                  </a:cubicBezTo>
                  <a:cubicBezTo>
                    <a:pt x="413093" y="490291"/>
                    <a:pt x="407280" y="495231"/>
                    <a:pt x="390847" y="495131"/>
                  </a:cubicBezTo>
                  <a:cubicBezTo>
                    <a:pt x="267653" y="494358"/>
                    <a:pt x="144492" y="494727"/>
                    <a:pt x="21297" y="494727"/>
                  </a:cubicBezTo>
                  <a:cubicBezTo>
                    <a:pt x="18508" y="494727"/>
                    <a:pt x="15685" y="494458"/>
                    <a:pt x="12896" y="494727"/>
                  </a:cubicBezTo>
                  <a:cubicBezTo>
                    <a:pt x="3318" y="495769"/>
                    <a:pt x="-109" y="491098"/>
                    <a:pt x="59" y="482058"/>
                  </a:cubicBezTo>
                  <a:cubicBezTo>
                    <a:pt x="462" y="459106"/>
                    <a:pt x="-983" y="435986"/>
                    <a:pt x="1504" y="413303"/>
                  </a:cubicBezTo>
                  <a:cubicBezTo>
                    <a:pt x="2613" y="403323"/>
                    <a:pt x="9905" y="392771"/>
                    <a:pt x="17063" y="384907"/>
                  </a:cubicBezTo>
                  <a:cubicBezTo>
                    <a:pt x="83298" y="311952"/>
                    <a:pt x="150137" y="239534"/>
                    <a:pt x="216775" y="166948"/>
                  </a:cubicBezTo>
                  <a:cubicBezTo>
                    <a:pt x="220909" y="162445"/>
                    <a:pt x="224840" y="157774"/>
                    <a:pt x="232166" y="14940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9" name="Google Shape;249;p23">
              <a:extLst>
                <a:ext uri="{FF2B5EF4-FFF2-40B4-BE49-F238E27FC236}">
                  <a16:creationId xmlns:a16="http://schemas.microsoft.com/office/drawing/2014/main" id="{7CB20DB9-D79D-43D8-4CA7-74FBAFEB2EBE}"/>
                </a:ext>
              </a:extLst>
            </p:cNvPr>
            <p:cNvSpPr/>
            <p:nvPr/>
          </p:nvSpPr>
          <p:spPr>
            <a:xfrm>
              <a:off x="11051998" y="924310"/>
              <a:ext cx="353756" cy="663525"/>
            </a:xfrm>
            <a:custGeom>
              <a:avLst/>
              <a:gdLst/>
              <a:ahLst/>
              <a:cxnLst/>
              <a:rect l="l" t="t" r="r" b="b"/>
              <a:pathLst>
                <a:path w="353756" h="663525" extrusionOk="0">
                  <a:moveTo>
                    <a:pt x="353756" y="158950"/>
                  </a:moveTo>
                  <a:cubicBezTo>
                    <a:pt x="347069" y="200216"/>
                    <a:pt x="341255" y="238257"/>
                    <a:pt x="334232" y="276096"/>
                  </a:cubicBezTo>
                  <a:cubicBezTo>
                    <a:pt x="333627" y="279456"/>
                    <a:pt x="325360" y="283455"/>
                    <a:pt x="320521" y="283589"/>
                  </a:cubicBezTo>
                  <a:cubicBezTo>
                    <a:pt x="295351" y="284262"/>
                    <a:pt x="270148" y="284530"/>
                    <a:pt x="244978" y="283455"/>
                  </a:cubicBezTo>
                  <a:cubicBezTo>
                    <a:pt x="231234" y="282884"/>
                    <a:pt x="224647" y="286748"/>
                    <a:pt x="222832" y="301198"/>
                  </a:cubicBezTo>
                  <a:cubicBezTo>
                    <a:pt x="215137" y="363367"/>
                    <a:pt x="206198" y="425401"/>
                    <a:pt x="198503" y="487603"/>
                  </a:cubicBezTo>
                  <a:cubicBezTo>
                    <a:pt x="194537" y="519662"/>
                    <a:pt x="208080" y="531558"/>
                    <a:pt x="239870" y="524367"/>
                  </a:cubicBezTo>
                  <a:cubicBezTo>
                    <a:pt x="262183" y="519326"/>
                    <a:pt x="284094" y="512571"/>
                    <a:pt x="308793" y="505850"/>
                  </a:cubicBezTo>
                  <a:cubicBezTo>
                    <a:pt x="308255" y="512302"/>
                    <a:pt x="307987" y="517444"/>
                    <a:pt x="307348" y="522552"/>
                  </a:cubicBezTo>
                  <a:cubicBezTo>
                    <a:pt x="304626" y="544193"/>
                    <a:pt x="301232" y="565734"/>
                    <a:pt x="299115" y="587442"/>
                  </a:cubicBezTo>
                  <a:cubicBezTo>
                    <a:pt x="296931" y="610025"/>
                    <a:pt x="286816" y="627734"/>
                    <a:pt x="266082" y="636337"/>
                  </a:cubicBezTo>
                  <a:cubicBezTo>
                    <a:pt x="210365" y="659424"/>
                    <a:pt x="152800" y="671622"/>
                    <a:pt x="92480" y="657508"/>
                  </a:cubicBezTo>
                  <a:cubicBezTo>
                    <a:pt x="45400" y="646486"/>
                    <a:pt x="19692" y="614662"/>
                    <a:pt x="23759" y="566372"/>
                  </a:cubicBezTo>
                  <a:cubicBezTo>
                    <a:pt x="31286" y="477219"/>
                    <a:pt x="41569" y="388301"/>
                    <a:pt x="50709" y="299316"/>
                  </a:cubicBezTo>
                  <a:cubicBezTo>
                    <a:pt x="51180" y="294914"/>
                    <a:pt x="51785" y="290512"/>
                    <a:pt x="52558" y="283925"/>
                  </a:cubicBezTo>
                  <a:lnTo>
                    <a:pt x="0" y="283925"/>
                  </a:lnTo>
                  <a:cubicBezTo>
                    <a:pt x="3562" y="254051"/>
                    <a:pt x="6855" y="226495"/>
                    <a:pt x="10149" y="198939"/>
                  </a:cubicBezTo>
                  <a:cubicBezTo>
                    <a:pt x="10216" y="198368"/>
                    <a:pt x="10350" y="197830"/>
                    <a:pt x="10418" y="197293"/>
                  </a:cubicBezTo>
                  <a:cubicBezTo>
                    <a:pt x="16298" y="156799"/>
                    <a:pt x="16231" y="156564"/>
                    <a:pt x="56826" y="149305"/>
                  </a:cubicBezTo>
                  <a:cubicBezTo>
                    <a:pt x="68856" y="147155"/>
                    <a:pt x="76081" y="140971"/>
                    <a:pt x="78635" y="129311"/>
                  </a:cubicBezTo>
                  <a:cubicBezTo>
                    <a:pt x="81290" y="117314"/>
                    <a:pt x="83104" y="105082"/>
                    <a:pt x="86095" y="93186"/>
                  </a:cubicBezTo>
                  <a:cubicBezTo>
                    <a:pt x="91136" y="73090"/>
                    <a:pt x="102326" y="56489"/>
                    <a:pt x="121850" y="49298"/>
                  </a:cubicBezTo>
                  <a:cubicBezTo>
                    <a:pt x="167889" y="32328"/>
                    <a:pt x="214532" y="17071"/>
                    <a:pt x="264200" y="0"/>
                  </a:cubicBezTo>
                  <a:cubicBezTo>
                    <a:pt x="257613" y="53566"/>
                    <a:pt x="251296" y="105250"/>
                    <a:pt x="244709" y="158950"/>
                  </a:cubicBezTo>
                  <a:lnTo>
                    <a:pt x="353622" y="15895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12" name="Google Shape;345;p26">
            <a:extLst>
              <a:ext uri="{FF2B5EF4-FFF2-40B4-BE49-F238E27FC236}">
                <a16:creationId xmlns:a16="http://schemas.microsoft.com/office/drawing/2014/main" id="{E072DAC9-D994-9B90-0F50-ED03264CEA74}"/>
              </a:ext>
            </a:extLst>
          </p:cNvPr>
          <p:cNvPicPr preferRelativeResize="0"/>
          <p:nvPr/>
        </p:nvPicPr>
        <p:blipFill rotWithShape="1">
          <a:blip r:embed="rId4">
            <a:alphaModFix/>
          </a:blip>
          <a:srcRect/>
          <a:stretch/>
        </p:blipFill>
        <p:spPr>
          <a:xfrm rot="-589488">
            <a:off x="502386" y="556691"/>
            <a:ext cx="202415" cy="158251"/>
          </a:xfrm>
          <a:prstGeom prst="rect">
            <a:avLst/>
          </a:prstGeom>
          <a:noFill/>
          <a:ln>
            <a:noFill/>
          </a:ln>
        </p:spPr>
      </p:pic>
      <p:pic>
        <p:nvPicPr>
          <p:cNvPr id="13" name="Google Shape;346;p26">
            <a:extLst>
              <a:ext uri="{FF2B5EF4-FFF2-40B4-BE49-F238E27FC236}">
                <a16:creationId xmlns:a16="http://schemas.microsoft.com/office/drawing/2014/main" id="{396B7D4B-DBF4-16C0-FEE0-68AC4CE8528C}"/>
              </a:ext>
            </a:extLst>
          </p:cNvPr>
          <p:cNvPicPr preferRelativeResize="0"/>
          <p:nvPr/>
        </p:nvPicPr>
        <p:blipFill rotWithShape="1">
          <a:blip r:embed="rId5">
            <a:alphaModFix/>
          </a:blip>
          <a:srcRect/>
          <a:stretch/>
        </p:blipFill>
        <p:spPr>
          <a:xfrm rot="-605715">
            <a:off x="4655544" y="636112"/>
            <a:ext cx="124112" cy="97032"/>
          </a:xfrm>
          <a:prstGeom prst="rect">
            <a:avLst/>
          </a:prstGeom>
          <a:noFill/>
          <a:ln>
            <a:noFill/>
          </a:ln>
        </p:spPr>
      </p:pic>
      <p:sp>
        <p:nvSpPr>
          <p:cNvPr id="4" name="Google Shape;311;p24">
            <a:extLst>
              <a:ext uri="{FF2B5EF4-FFF2-40B4-BE49-F238E27FC236}">
                <a16:creationId xmlns:a16="http://schemas.microsoft.com/office/drawing/2014/main" id="{4F7A3733-F30A-9FC6-31D0-28207420253A}"/>
              </a:ext>
            </a:extLst>
          </p:cNvPr>
          <p:cNvSpPr txBox="1">
            <a:spLocks/>
          </p:cNvSpPr>
          <p:nvPr/>
        </p:nvSpPr>
        <p:spPr>
          <a:xfrm>
            <a:off x="626393" y="454640"/>
            <a:ext cx="4060935" cy="51167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Poppins"/>
              <a:buNone/>
              <a:defRPr sz="3000" b="1" i="0" u="none" strike="noStrike" cap="none">
                <a:solidFill>
                  <a:schemeClr val="accent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t>Tableau Dashboard</a:t>
            </a:r>
          </a:p>
        </p:txBody>
      </p:sp>
      <p:pic>
        <p:nvPicPr>
          <p:cNvPr id="10" name="Picture 9">
            <a:extLst>
              <a:ext uri="{FF2B5EF4-FFF2-40B4-BE49-F238E27FC236}">
                <a16:creationId xmlns:a16="http://schemas.microsoft.com/office/drawing/2014/main" id="{807D73E7-F2AF-0FEB-C9FB-D1AF60438DD3}"/>
              </a:ext>
            </a:extLst>
          </p:cNvPr>
          <p:cNvPicPr>
            <a:picLocks noChangeAspect="1"/>
          </p:cNvPicPr>
          <p:nvPr/>
        </p:nvPicPr>
        <p:blipFill>
          <a:blip r:embed="rId6"/>
          <a:srcRect t="10642"/>
          <a:stretch>
            <a:fillRect/>
          </a:stretch>
        </p:blipFill>
        <p:spPr>
          <a:xfrm>
            <a:off x="490368" y="1191465"/>
            <a:ext cx="8839612" cy="4443120"/>
          </a:xfrm>
          <a:prstGeom prst="rect">
            <a:avLst/>
          </a:prstGeom>
        </p:spPr>
      </p:pic>
      <p:sp>
        <p:nvSpPr>
          <p:cNvPr id="2" name="Rectangle 1">
            <a:extLst>
              <a:ext uri="{FF2B5EF4-FFF2-40B4-BE49-F238E27FC236}">
                <a16:creationId xmlns:a16="http://schemas.microsoft.com/office/drawing/2014/main" id="{CAD9FD8A-B969-A3CD-ED66-C957834D2092}"/>
              </a:ext>
            </a:extLst>
          </p:cNvPr>
          <p:cNvSpPr/>
          <p:nvPr/>
        </p:nvSpPr>
        <p:spPr>
          <a:xfrm>
            <a:off x="8160774" y="4267200"/>
            <a:ext cx="918873" cy="8357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Google Shape;117;p18">
            <a:extLst>
              <a:ext uri="{FF2B5EF4-FFF2-40B4-BE49-F238E27FC236}">
                <a16:creationId xmlns:a16="http://schemas.microsoft.com/office/drawing/2014/main" id="{B50EE67C-F61F-7782-CCEF-F212A8A3EE52}"/>
              </a:ext>
            </a:extLst>
          </p:cNvPr>
          <p:cNvPicPr preferRelativeResize="0"/>
          <p:nvPr/>
        </p:nvPicPr>
        <p:blipFill rotWithShape="1">
          <a:blip r:embed="rId7">
            <a:alphaModFix/>
          </a:blip>
          <a:srcRect/>
          <a:stretch/>
        </p:blipFill>
        <p:spPr>
          <a:xfrm>
            <a:off x="6784264" y="5928851"/>
            <a:ext cx="681451" cy="530047"/>
          </a:xfrm>
          <a:prstGeom prst="rect">
            <a:avLst/>
          </a:prstGeom>
          <a:noFill/>
          <a:ln>
            <a:noFill/>
          </a:ln>
        </p:spPr>
      </p:pic>
    </p:spTree>
    <p:extLst>
      <p:ext uri="{BB962C8B-B14F-4D97-AF65-F5344CB8AC3E}">
        <p14:creationId xmlns:p14="http://schemas.microsoft.com/office/powerpoint/2010/main" val="21894633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F142F"/>
        </a:solidFill>
        <a:effectLst/>
      </p:bgPr>
    </p:bg>
    <p:spTree>
      <p:nvGrpSpPr>
        <p:cNvPr id="1" name="Shape 489"/>
        <p:cNvGrpSpPr/>
        <p:nvPr/>
      </p:nvGrpSpPr>
      <p:grpSpPr>
        <a:xfrm>
          <a:off x="0" y="0"/>
          <a:ext cx="0" cy="0"/>
          <a:chOff x="0" y="0"/>
          <a:chExt cx="0" cy="0"/>
        </a:xfrm>
      </p:grpSpPr>
      <p:pic>
        <p:nvPicPr>
          <p:cNvPr id="491" name="Google Shape;491;p30"/>
          <p:cNvPicPr preferRelativeResize="0"/>
          <p:nvPr/>
        </p:nvPicPr>
        <p:blipFill rotWithShape="1">
          <a:blip r:embed="rId3">
            <a:alphaModFix/>
            <a:extLst>
              <a:ext uri="{BEBA8EAE-BF5A-486C-A8C5-ECC9F3942E4B}">
                <a14:imgProps xmlns:a14="http://schemas.microsoft.com/office/drawing/2010/main">
                  <a14:imgLayer r:embed="rId4">
                    <a14:imgEffect>
                      <a14:artisticPhotocopy/>
                    </a14:imgEffect>
                  </a14:imgLayer>
                </a14:imgProps>
              </a:ext>
            </a:extLst>
          </a:blip>
          <a:srcRect/>
          <a:stretch/>
        </p:blipFill>
        <p:spPr>
          <a:xfrm rot="-589488">
            <a:off x="538196" y="448229"/>
            <a:ext cx="202415" cy="158251"/>
          </a:xfrm>
          <a:prstGeom prst="rect">
            <a:avLst/>
          </a:prstGeom>
          <a:noFill/>
          <a:ln>
            <a:noFill/>
          </a:ln>
        </p:spPr>
      </p:pic>
      <p:pic>
        <p:nvPicPr>
          <p:cNvPr id="492" name="Google Shape;492;p30"/>
          <p:cNvPicPr preferRelativeResize="0"/>
          <p:nvPr/>
        </p:nvPicPr>
        <p:blipFill rotWithShape="1">
          <a:blip r:embed="rId5">
            <a:alphaModFix/>
            <a:extLst>
              <a:ext uri="{BEBA8EAE-BF5A-486C-A8C5-ECC9F3942E4B}">
                <a14:imgProps xmlns:a14="http://schemas.microsoft.com/office/drawing/2010/main">
                  <a14:imgLayer r:embed="rId6">
                    <a14:imgEffect>
                      <a14:artisticPhotocopy/>
                    </a14:imgEffect>
                  </a14:imgLayer>
                </a14:imgProps>
              </a:ext>
            </a:extLst>
          </a:blip>
          <a:srcRect/>
          <a:stretch/>
        </p:blipFill>
        <p:spPr>
          <a:xfrm rot="-605715">
            <a:off x="1513714" y="501243"/>
            <a:ext cx="124112" cy="97032"/>
          </a:xfrm>
          <a:prstGeom prst="rect">
            <a:avLst/>
          </a:prstGeom>
          <a:noFill/>
          <a:ln>
            <a:noFill/>
          </a:ln>
        </p:spPr>
      </p:pic>
      <p:sp>
        <p:nvSpPr>
          <p:cNvPr id="554" name="Google Shape;554;p30"/>
          <p:cNvSpPr txBox="1">
            <a:spLocks noGrp="1"/>
          </p:cNvSpPr>
          <p:nvPr>
            <p:ph type="title"/>
          </p:nvPr>
        </p:nvSpPr>
        <p:spPr>
          <a:xfrm>
            <a:off x="711200" y="331506"/>
            <a:ext cx="1127432" cy="507791"/>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accent1"/>
              </a:buClr>
              <a:buSzPts val="3000"/>
              <a:buFont typeface="Poppins"/>
              <a:buNone/>
            </a:pPr>
            <a:r>
              <a:rPr lang="en-US" dirty="0">
                <a:solidFill>
                  <a:schemeClr val="bg1"/>
                </a:solidFill>
              </a:rPr>
              <a:t>SQL</a:t>
            </a:r>
            <a:endParaRPr dirty="0">
              <a:solidFill>
                <a:schemeClr val="bg1"/>
              </a:solidFill>
            </a:endParaRPr>
          </a:p>
        </p:txBody>
      </p:sp>
      <p:pic>
        <p:nvPicPr>
          <p:cNvPr id="11" name="Picture 10">
            <a:extLst>
              <a:ext uri="{FF2B5EF4-FFF2-40B4-BE49-F238E27FC236}">
                <a16:creationId xmlns:a16="http://schemas.microsoft.com/office/drawing/2014/main" id="{24C30F90-03C8-7656-3E2F-DF61FD8B3895}"/>
              </a:ext>
            </a:extLst>
          </p:cNvPr>
          <p:cNvPicPr>
            <a:picLocks noChangeAspect="1"/>
          </p:cNvPicPr>
          <p:nvPr/>
        </p:nvPicPr>
        <p:blipFill>
          <a:blip r:embed="rId7"/>
          <a:srcRect l="13309" t="29648" r="56523" b="23836"/>
          <a:stretch>
            <a:fillRect/>
          </a:stretch>
        </p:blipFill>
        <p:spPr>
          <a:xfrm>
            <a:off x="153799" y="919226"/>
            <a:ext cx="4135742" cy="3587049"/>
          </a:xfrm>
          <a:prstGeom prst="rect">
            <a:avLst/>
          </a:prstGeom>
        </p:spPr>
      </p:pic>
      <p:pic>
        <p:nvPicPr>
          <p:cNvPr id="13" name="Picture 12">
            <a:extLst>
              <a:ext uri="{FF2B5EF4-FFF2-40B4-BE49-F238E27FC236}">
                <a16:creationId xmlns:a16="http://schemas.microsoft.com/office/drawing/2014/main" id="{B75A8B0D-1880-3A29-1C63-B4DA301E6FFE}"/>
              </a:ext>
            </a:extLst>
          </p:cNvPr>
          <p:cNvPicPr>
            <a:picLocks noChangeAspect="1"/>
          </p:cNvPicPr>
          <p:nvPr/>
        </p:nvPicPr>
        <p:blipFill>
          <a:blip r:embed="rId8"/>
          <a:srcRect l="13855" t="29486" r="47052" b="45376"/>
          <a:stretch>
            <a:fillRect/>
          </a:stretch>
        </p:blipFill>
        <p:spPr>
          <a:xfrm>
            <a:off x="426790" y="4655028"/>
            <a:ext cx="5915016" cy="2139598"/>
          </a:xfrm>
          <a:prstGeom prst="rect">
            <a:avLst/>
          </a:prstGeom>
        </p:spPr>
      </p:pic>
      <p:pic>
        <p:nvPicPr>
          <p:cNvPr id="15" name="Picture 14">
            <a:extLst>
              <a:ext uri="{FF2B5EF4-FFF2-40B4-BE49-F238E27FC236}">
                <a16:creationId xmlns:a16="http://schemas.microsoft.com/office/drawing/2014/main" id="{73155BEF-23E0-2969-7FB0-46AD88898267}"/>
              </a:ext>
            </a:extLst>
          </p:cNvPr>
          <p:cNvPicPr>
            <a:picLocks noChangeAspect="1"/>
          </p:cNvPicPr>
          <p:nvPr/>
        </p:nvPicPr>
        <p:blipFill>
          <a:blip r:embed="rId9"/>
          <a:srcRect l="12817" t="27086" r="53071" b="23903"/>
          <a:stretch>
            <a:fillRect/>
          </a:stretch>
        </p:blipFill>
        <p:spPr>
          <a:xfrm>
            <a:off x="4424826" y="919226"/>
            <a:ext cx="4021034" cy="3587049"/>
          </a:xfrm>
          <a:prstGeom prst="rect">
            <a:avLst/>
          </a:prstGeom>
        </p:spPr>
      </p:pic>
      <p:pic>
        <p:nvPicPr>
          <p:cNvPr id="17" name="Picture 16">
            <a:extLst>
              <a:ext uri="{FF2B5EF4-FFF2-40B4-BE49-F238E27FC236}">
                <a16:creationId xmlns:a16="http://schemas.microsoft.com/office/drawing/2014/main" id="{44FCB1E5-B035-DFDA-54DF-59BA76C7852E}"/>
              </a:ext>
            </a:extLst>
          </p:cNvPr>
          <p:cNvPicPr>
            <a:picLocks noChangeAspect="1"/>
          </p:cNvPicPr>
          <p:nvPr/>
        </p:nvPicPr>
        <p:blipFill>
          <a:blip r:embed="rId10"/>
          <a:srcRect l="12425" t="24017" r="62907" b="32205"/>
          <a:stretch>
            <a:fillRect/>
          </a:stretch>
        </p:blipFill>
        <p:spPr>
          <a:xfrm>
            <a:off x="8594674" y="919226"/>
            <a:ext cx="3517337" cy="3587050"/>
          </a:xfrm>
          <a:prstGeom prst="rect">
            <a:avLst/>
          </a:prstGeom>
        </p:spPr>
      </p:pic>
      <p:pic>
        <p:nvPicPr>
          <p:cNvPr id="21" name="Picture 20">
            <a:extLst>
              <a:ext uri="{FF2B5EF4-FFF2-40B4-BE49-F238E27FC236}">
                <a16:creationId xmlns:a16="http://schemas.microsoft.com/office/drawing/2014/main" id="{8D49735C-A69B-8F59-9961-91E776F7AA1D}"/>
              </a:ext>
            </a:extLst>
          </p:cNvPr>
          <p:cNvPicPr>
            <a:picLocks noChangeAspect="1"/>
          </p:cNvPicPr>
          <p:nvPr/>
        </p:nvPicPr>
        <p:blipFill>
          <a:blip r:embed="rId11"/>
          <a:srcRect l="13495" t="44444" r="45699" b="24518"/>
          <a:stretch>
            <a:fillRect/>
          </a:stretch>
        </p:blipFill>
        <p:spPr>
          <a:xfrm>
            <a:off x="6511041" y="4655028"/>
            <a:ext cx="5346662" cy="213959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pic>
        <p:nvPicPr>
          <p:cNvPr id="431" name="Google Shape;431;p28"/>
          <p:cNvPicPr preferRelativeResize="0"/>
          <p:nvPr/>
        </p:nvPicPr>
        <p:blipFill>
          <a:blip r:embed="rId3">
            <a:alphaModFix/>
          </a:blip>
          <a:stretch>
            <a:fillRect/>
          </a:stretch>
        </p:blipFill>
        <p:spPr>
          <a:xfrm>
            <a:off x="6631600" y="0"/>
            <a:ext cx="5560399" cy="6857999"/>
          </a:xfrm>
          <a:prstGeom prst="rect">
            <a:avLst/>
          </a:prstGeom>
          <a:noFill/>
          <a:ln>
            <a:noFill/>
          </a:ln>
        </p:spPr>
      </p:pic>
      <p:pic>
        <p:nvPicPr>
          <p:cNvPr id="436" name="Google Shape;436;p28" descr="A person and person looking at their phones&#10;&#10;Description automatically generated"/>
          <p:cNvPicPr preferRelativeResize="0"/>
          <p:nvPr/>
        </p:nvPicPr>
        <p:blipFill rotWithShape="1">
          <a:blip r:embed="rId4">
            <a:alphaModFix/>
          </a:blip>
          <a:srcRect/>
          <a:stretch/>
        </p:blipFill>
        <p:spPr>
          <a:xfrm>
            <a:off x="5167085" y="203056"/>
            <a:ext cx="9982418" cy="6654944"/>
          </a:xfrm>
          <a:prstGeom prst="rect">
            <a:avLst/>
          </a:prstGeom>
          <a:noFill/>
          <a:ln>
            <a:noFill/>
          </a:ln>
        </p:spPr>
      </p:pic>
      <p:pic>
        <p:nvPicPr>
          <p:cNvPr id="432" name="Google Shape;432;p28"/>
          <p:cNvPicPr preferRelativeResize="0"/>
          <p:nvPr/>
        </p:nvPicPr>
        <p:blipFill rotWithShape="1">
          <a:blip r:embed="rId5">
            <a:alphaModFix/>
          </a:blip>
          <a:srcRect/>
          <a:stretch/>
        </p:blipFill>
        <p:spPr>
          <a:xfrm rot="-589488">
            <a:off x="534305" y="826563"/>
            <a:ext cx="202415" cy="158251"/>
          </a:xfrm>
          <a:prstGeom prst="rect">
            <a:avLst/>
          </a:prstGeom>
          <a:noFill/>
          <a:ln>
            <a:noFill/>
          </a:ln>
        </p:spPr>
      </p:pic>
      <p:pic>
        <p:nvPicPr>
          <p:cNvPr id="433" name="Google Shape;433;p28"/>
          <p:cNvPicPr preferRelativeResize="0"/>
          <p:nvPr/>
        </p:nvPicPr>
        <p:blipFill rotWithShape="1">
          <a:blip r:embed="rId6">
            <a:alphaModFix/>
          </a:blip>
          <a:srcRect/>
          <a:stretch/>
        </p:blipFill>
        <p:spPr>
          <a:xfrm rot="-605715">
            <a:off x="2436661" y="802226"/>
            <a:ext cx="124112" cy="97032"/>
          </a:xfrm>
          <a:prstGeom prst="rect">
            <a:avLst/>
          </a:prstGeom>
          <a:noFill/>
          <a:ln>
            <a:noFill/>
          </a:ln>
        </p:spPr>
      </p:pic>
      <p:sp>
        <p:nvSpPr>
          <p:cNvPr id="434" name="Google Shape;434;p28"/>
          <p:cNvSpPr txBox="1"/>
          <p:nvPr/>
        </p:nvSpPr>
        <p:spPr>
          <a:xfrm>
            <a:off x="975330" y="5275361"/>
            <a:ext cx="5366476" cy="658601"/>
          </a:xfrm>
          <a:prstGeom prst="rect">
            <a:avLst/>
          </a:prstGeom>
          <a:noFill/>
          <a:ln>
            <a:noFill/>
          </a:ln>
        </p:spPr>
        <p:txBody>
          <a:bodyPr spcFirstLastPara="1" wrap="square" lIns="91425" tIns="45700" rIns="91425" bIns="45700" anchor="t" anchorCtr="0">
            <a:spAutoFit/>
          </a:bodyPr>
          <a:lstStyle/>
          <a:p>
            <a:pPr lvl="0">
              <a:lnSpc>
                <a:spcPct val="115000"/>
              </a:lnSpc>
            </a:pPr>
            <a:r>
              <a:rPr lang="en-US" sz="1600" dirty="0">
                <a:solidFill>
                  <a:srgbClr val="0C0C0C"/>
                </a:solidFill>
                <a:latin typeface="Calibri"/>
                <a:ea typeface="Calibri"/>
                <a:cs typeface="Calibri"/>
                <a:sym typeface="Calibri"/>
              </a:rPr>
              <a:t>Most of the Indian restaurants are serving North Indian cuisine, need to diversify.</a:t>
            </a:r>
            <a:endParaRPr sz="1600" dirty="0">
              <a:solidFill>
                <a:srgbClr val="0C0C0C"/>
              </a:solidFill>
              <a:latin typeface="Calibri"/>
              <a:ea typeface="Calibri"/>
              <a:cs typeface="Calibri"/>
              <a:sym typeface="Calibri"/>
            </a:endParaRPr>
          </a:p>
        </p:txBody>
      </p:sp>
      <p:pic>
        <p:nvPicPr>
          <p:cNvPr id="435" name="Google Shape;435;p28"/>
          <p:cNvPicPr preferRelativeResize="0"/>
          <p:nvPr/>
        </p:nvPicPr>
        <p:blipFill rotWithShape="1">
          <a:blip r:embed="rId7">
            <a:alphaModFix/>
          </a:blip>
          <a:srcRect/>
          <a:stretch/>
        </p:blipFill>
        <p:spPr>
          <a:xfrm>
            <a:off x="10818935" y="838200"/>
            <a:ext cx="1544422" cy="774338"/>
          </a:xfrm>
          <a:prstGeom prst="rect">
            <a:avLst/>
          </a:prstGeom>
          <a:noFill/>
          <a:ln>
            <a:noFill/>
          </a:ln>
        </p:spPr>
      </p:pic>
      <p:sp>
        <p:nvSpPr>
          <p:cNvPr id="441" name="Google Shape;441;p28"/>
          <p:cNvSpPr txBox="1"/>
          <p:nvPr/>
        </p:nvSpPr>
        <p:spPr>
          <a:xfrm>
            <a:off x="975330" y="1485508"/>
            <a:ext cx="5656270" cy="658601"/>
          </a:xfrm>
          <a:prstGeom prst="rect">
            <a:avLst/>
          </a:prstGeom>
          <a:noFill/>
          <a:ln>
            <a:noFill/>
          </a:ln>
        </p:spPr>
        <p:txBody>
          <a:bodyPr spcFirstLastPara="1" wrap="square" lIns="91425" tIns="45700" rIns="91425" bIns="45700" anchor="t" anchorCtr="0">
            <a:spAutoFit/>
          </a:bodyPr>
          <a:lstStyle/>
          <a:p>
            <a:pPr lvl="0">
              <a:lnSpc>
                <a:spcPct val="115000"/>
              </a:lnSpc>
            </a:pPr>
            <a:r>
              <a:rPr lang="en-US" sz="1600" dirty="0">
                <a:solidFill>
                  <a:srgbClr val="0C0C0C"/>
                </a:solidFill>
                <a:latin typeface="Calibri"/>
                <a:ea typeface="Calibri"/>
                <a:cs typeface="Calibri"/>
                <a:sym typeface="Calibri"/>
              </a:rPr>
              <a:t>Zomato, being an Indian startup, has primary footprints in India. But limited to major cities.</a:t>
            </a:r>
          </a:p>
        </p:txBody>
      </p:sp>
      <p:sp>
        <p:nvSpPr>
          <p:cNvPr id="442" name="Google Shape;442;p28"/>
          <p:cNvSpPr txBox="1"/>
          <p:nvPr/>
        </p:nvSpPr>
        <p:spPr>
          <a:xfrm>
            <a:off x="975330" y="2267997"/>
            <a:ext cx="7693900" cy="375447"/>
          </a:xfrm>
          <a:prstGeom prst="rect">
            <a:avLst/>
          </a:prstGeom>
          <a:noFill/>
          <a:ln>
            <a:noFill/>
          </a:ln>
        </p:spPr>
        <p:txBody>
          <a:bodyPr spcFirstLastPara="1" wrap="square" lIns="91425" tIns="45700" rIns="91425" bIns="45700" anchor="t" anchorCtr="0">
            <a:spAutoFit/>
          </a:bodyPr>
          <a:lstStyle/>
          <a:p>
            <a:pPr lvl="0">
              <a:lnSpc>
                <a:spcPct val="115000"/>
              </a:lnSpc>
            </a:pPr>
            <a:r>
              <a:rPr lang="en-US" sz="1600" dirty="0">
                <a:solidFill>
                  <a:srgbClr val="0C0C0C"/>
                </a:solidFill>
                <a:latin typeface="Calibri"/>
                <a:ea typeface="Calibri"/>
                <a:cs typeface="Calibri"/>
                <a:sym typeface="Calibri"/>
              </a:rPr>
              <a:t>It has a good business in USA as well. But spars in Europe.</a:t>
            </a:r>
          </a:p>
        </p:txBody>
      </p:sp>
      <p:sp>
        <p:nvSpPr>
          <p:cNvPr id="444" name="Google Shape;444;p28"/>
          <p:cNvSpPr txBox="1"/>
          <p:nvPr/>
        </p:nvSpPr>
        <p:spPr>
          <a:xfrm>
            <a:off x="975330" y="2951873"/>
            <a:ext cx="5656270" cy="658601"/>
          </a:xfrm>
          <a:prstGeom prst="rect">
            <a:avLst/>
          </a:prstGeom>
          <a:noFill/>
          <a:ln>
            <a:noFill/>
          </a:ln>
        </p:spPr>
        <p:txBody>
          <a:bodyPr spcFirstLastPara="1" wrap="square" lIns="91425" tIns="45700" rIns="91425" bIns="45700" anchor="t" anchorCtr="0">
            <a:spAutoFit/>
          </a:bodyPr>
          <a:lstStyle/>
          <a:p>
            <a:pPr lvl="0">
              <a:lnSpc>
                <a:spcPct val="115000"/>
              </a:lnSpc>
            </a:pPr>
            <a:r>
              <a:rPr lang="en-US" sz="1600" dirty="0">
                <a:solidFill>
                  <a:srgbClr val="0C0C0C"/>
                </a:solidFill>
                <a:latin typeface="Calibri"/>
                <a:ea typeface="Calibri"/>
                <a:cs typeface="Calibri"/>
                <a:sym typeface="Calibri"/>
              </a:rPr>
              <a:t>In most of the countries online delivery and table booking facilities are not available or limited to a few restaurants.</a:t>
            </a:r>
          </a:p>
        </p:txBody>
      </p:sp>
      <p:sp>
        <p:nvSpPr>
          <p:cNvPr id="455" name="Google Shape;455;p28"/>
          <p:cNvSpPr txBox="1">
            <a:spLocks noGrp="1"/>
          </p:cNvSpPr>
          <p:nvPr>
            <p:ph type="title"/>
          </p:nvPr>
        </p:nvSpPr>
        <p:spPr>
          <a:xfrm>
            <a:off x="713836" y="666105"/>
            <a:ext cx="1990035" cy="507791"/>
          </a:xfrm>
          <a:prstGeom prst="rect">
            <a:avLst/>
          </a:prstGeom>
          <a:noFill/>
          <a:ln>
            <a:noFill/>
          </a:ln>
        </p:spPr>
        <p:txBody>
          <a:bodyPr spcFirstLastPara="1" wrap="square" lIns="91425" tIns="45700" rIns="91425" bIns="45700" anchor="t" anchorCtr="0">
            <a:spAutoFit/>
          </a:bodyPr>
          <a:lstStyle/>
          <a:p>
            <a:pPr lvl="0"/>
            <a:r>
              <a:rPr lang="en-US" dirty="0">
                <a:sym typeface="Calibri"/>
              </a:rPr>
              <a:t>Insights</a:t>
            </a:r>
            <a:endParaRPr dirty="0"/>
          </a:p>
        </p:txBody>
      </p:sp>
      <p:sp>
        <p:nvSpPr>
          <p:cNvPr id="6" name="Google Shape;444;p28">
            <a:extLst>
              <a:ext uri="{FF2B5EF4-FFF2-40B4-BE49-F238E27FC236}">
                <a16:creationId xmlns:a16="http://schemas.microsoft.com/office/drawing/2014/main" id="{253DA067-8436-F42D-96F6-75A32849A7F9}"/>
              </a:ext>
            </a:extLst>
          </p:cNvPr>
          <p:cNvSpPr txBox="1"/>
          <p:nvPr/>
        </p:nvSpPr>
        <p:spPr>
          <a:xfrm>
            <a:off x="975330" y="3699817"/>
            <a:ext cx="5560399" cy="658601"/>
          </a:xfrm>
          <a:prstGeom prst="rect">
            <a:avLst/>
          </a:prstGeom>
          <a:noFill/>
          <a:ln>
            <a:noFill/>
          </a:ln>
        </p:spPr>
        <p:txBody>
          <a:bodyPr spcFirstLastPara="1" wrap="square" lIns="91425" tIns="45700" rIns="91425" bIns="45700" anchor="t" anchorCtr="0">
            <a:spAutoFit/>
          </a:bodyPr>
          <a:lstStyle/>
          <a:p>
            <a:pPr lvl="0">
              <a:lnSpc>
                <a:spcPct val="115000"/>
              </a:lnSpc>
            </a:pPr>
            <a:r>
              <a:rPr lang="en-US" sz="1600" dirty="0">
                <a:solidFill>
                  <a:srgbClr val="0C0C0C"/>
                </a:solidFill>
                <a:latin typeface="Calibri"/>
                <a:ea typeface="Calibri"/>
                <a:cs typeface="Calibri"/>
                <a:sym typeface="Calibri"/>
              </a:rPr>
              <a:t>In India, average rating for economy restaurants is 2.79 which should be improved.</a:t>
            </a:r>
          </a:p>
        </p:txBody>
      </p:sp>
      <p:sp>
        <p:nvSpPr>
          <p:cNvPr id="7" name="Google Shape;444;p28">
            <a:extLst>
              <a:ext uri="{FF2B5EF4-FFF2-40B4-BE49-F238E27FC236}">
                <a16:creationId xmlns:a16="http://schemas.microsoft.com/office/drawing/2014/main" id="{B0D5C642-FDEB-4540-26EA-6D739C014443}"/>
              </a:ext>
            </a:extLst>
          </p:cNvPr>
          <p:cNvSpPr txBox="1"/>
          <p:nvPr/>
        </p:nvSpPr>
        <p:spPr>
          <a:xfrm>
            <a:off x="975330" y="4442571"/>
            <a:ext cx="5366476" cy="658601"/>
          </a:xfrm>
          <a:prstGeom prst="rect">
            <a:avLst/>
          </a:prstGeom>
          <a:noFill/>
          <a:ln>
            <a:noFill/>
          </a:ln>
        </p:spPr>
        <p:txBody>
          <a:bodyPr spcFirstLastPara="1" wrap="square" lIns="91425" tIns="45700" rIns="91425" bIns="45700" anchor="t" anchorCtr="0">
            <a:spAutoFit/>
          </a:bodyPr>
          <a:lstStyle/>
          <a:p>
            <a:pPr lvl="0">
              <a:lnSpc>
                <a:spcPct val="115000"/>
              </a:lnSpc>
            </a:pPr>
            <a:r>
              <a:rPr lang="en-US" sz="1600" dirty="0">
                <a:solidFill>
                  <a:srgbClr val="0C0C0C"/>
                </a:solidFill>
                <a:latin typeface="Calibri"/>
                <a:ea typeface="Calibri"/>
                <a:cs typeface="Calibri"/>
                <a:sym typeface="Calibri"/>
              </a:rPr>
              <a:t>Year wise new restaurants listing has no significant jumps in past years.</a:t>
            </a:r>
          </a:p>
        </p:txBody>
      </p:sp>
      <p:grpSp>
        <p:nvGrpSpPr>
          <p:cNvPr id="9" name="Group 8">
            <a:extLst>
              <a:ext uri="{FF2B5EF4-FFF2-40B4-BE49-F238E27FC236}">
                <a16:creationId xmlns:a16="http://schemas.microsoft.com/office/drawing/2014/main" id="{3E7AEAFE-ACAF-4864-5122-23C110BAEC18}"/>
              </a:ext>
            </a:extLst>
          </p:cNvPr>
          <p:cNvGrpSpPr/>
          <p:nvPr/>
        </p:nvGrpSpPr>
        <p:grpSpPr>
          <a:xfrm>
            <a:off x="407026" y="1431254"/>
            <a:ext cx="515764" cy="515764"/>
            <a:chOff x="804051" y="1503151"/>
            <a:chExt cx="515764" cy="515764"/>
          </a:xfrm>
        </p:grpSpPr>
        <p:sp>
          <p:nvSpPr>
            <p:cNvPr id="10" name="Google Shape;130;p19">
              <a:extLst>
                <a:ext uri="{FF2B5EF4-FFF2-40B4-BE49-F238E27FC236}">
                  <a16:creationId xmlns:a16="http://schemas.microsoft.com/office/drawing/2014/main" id="{9612F508-0144-2BE5-41F8-5DDD28AD2559}"/>
                </a:ext>
              </a:extLst>
            </p:cNvPr>
            <p:cNvSpPr/>
            <p:nvPr/>
          </p:nvSpPr>
          <p:spPr>
            <a:xfrm>
              <a:off x="804051" y="1503151"/>
              <a:ext cx="515764" cy="515764"/>
            </a:xfrm>
            <a:prstGeom prst="ellipse">
              <a:avLst/>
            </a:prstGeom>
            <a:solidFill>
              <a:srgbClr val="D8D8D8"/>
            </a:solidFill>
            <a:ln>
              <a:noFill/>
            </a:ln>
            <a:effectLst>
              <a:outerShdw blurRad="38100" sx="102000" sy="102000" algn="ctr" rotWithShape="0">
                <a:srgbClr val="000000">
                  <a:alpha val="1176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1" name="Google Shape;131;p19">
              <a:extLst>
                <a:ext uri="{FF2B5EF4-FFF2-40B4-BE49-F238E27FC236}">
                  <a16:creationId xmlns:a16="http://schemas.microsoft.com/office/drawing/2014/main" id="{BE1FC9EF-15EC-99F4-CCEB-DC7743D8829C}"/>
                </a:ext>
              </a:extLst>
            </p:cNvPr>
            <p:cNvSpPr txBox="1"/>
            <p:nvPr/>
          </p:nvSpPr>
          <p:spPr>
            <a:xfrm>
              <a:off x="808750" y="1607145"/>
              <a:ext cx="506367"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dirty="0">
                  <a:solidFill>
                    <a:schemeClr val="accent1"/>
                  </a:solidFill>
                  <a:latin typeface="Poppins"/>
                  <a:ea typeface="Poppins"/>
                  <a:cs typeface="Poppins"/>
                  <a:sym typeface="Poppins"/>
                </a:rPr>
                <a:t>01</a:t>
              </a:r>
              <a:endParaRPr sz="1400" b="1" dirty="0">
                <a:solidFill>
                  <a:schemeClr val="accent1"/>
                </a:solidFill>
                <a:latin typeface="Poppins"/>
                <a:ea typeface="Poppins"/>
                <a:cs typeface="Poppins"/>
                <a:sym typeface="Poppins"/>
              </a:endParaRPr>
            </a:p>
          </p:txBody>
        </p:sp>
      </p:grpSp>
      <p:grpSp>
        <p:nvGrpSpPr>
          <p:cNvPr id="12" name="Group 11">
            <a:extLst>
              <a:ext uri="{FF2B5EF4-FFF2-40B4-BE49-F238E27FC236}">
                <a16:creationId xmlns:a16="http://schemas.microsoft.com/office/drawing/2014/main" id="{12BBBEF6-4D73-1FB8-D118-FA75570E517E}"/>
              </a:ext>
            </a:extLst>
          </p:cNvPr>
          <p:cNvGrpSpPr/>
          <p:nvPr/>
        </p:nvGrpSpPr>
        <p:grpSpPr>
          <a:xfrm>
            <a:off x="407026" y="2170078"/>
            <a:ext cx="515764" cy="515764"/>
            <a:chOff x="804051" y="1503151"/>
            <a:chExt cx="515764" cy="515764"/>
          </a:xfrm>
        </p:grpSpPr>
        <p:sp>
          <p:nvSpPr>
            <p:cNvPr id="13" name="Google Shape;130;p19">
              <a:extLst>
                <a:ext uri="{FF2B5EF4-FFF2-40B4-BE49-F238E27FC236}">
                  <a16:creationId xmlns:a16="http://schemas.microsoft.com/office/drawing/2014/main" id="{4BB959A3-BA64-1819-EED7-C58612741CEC}"/>
                </a:ext>
              </a:extLst>
            </p:cNvPr>
            <p:cNvSpPr/>
            <p:nvPr/>
          </p:nvSpPr>
          <p:spPr>
            <a:xfrm>
              <a:off x="804051" y="1503151"/>
              <a:ext cx="515764" cy="515764"/>
            </a:xfrm>
            <a:prstGeom prst="ellipse">
              <a:avLst/>
            </a:prstGeom>
            <a:solidFill>
              <a:srgbClr val="D8D8D8"/>
            </a:solidFill>
            <a:ln>
              <a:noFill/>
            </a:ln>
            <a:effectLst>
              <a:outerShdw blurRad="38100" sx="102000" sy="102000" algn="ctr" rotWithShape="0">
                <a:srgbClr val="000000">
                  <a:alpha val="1176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 name="Google Shape;131;p19">
              <a:extLst>
                <a:ext uri="{FF2B5EF4-FFF2-40B4-BE49-F238E27FC236}">
                  <a16:creationId xmlns:a16="http://schemas.microsoft.com/office/drawing/2014/main" id="{CF2F79CD-9517-A6B8-9FB1-A1E93226AD2C}"/>
                </a:ext>
              </a:extLst>
            </p:cNvPr>
            <p:cNvSpPr txBox="1"/>
            <p:nvPr/>
          </p:nvSpPr>
          <p:spPr>
            <a:xfrm>
              <a:off x="808750" y="1607145"/>
              <a:ext cx="506367"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dirty="0">
                  <a:solidFill>
                    <a:schemeClr val="accent1"/>
                  </a:solidFill>
                  <a:latin typeface="Poppins"/>
                  <a:ea typeface="Poppins"/>
                  <a:cs typeface="Poppins"/>
                  <a:sym typeface="Poppins"/>
                </a:rPr>
                <a:t>02</a:t>
              </a:r>
              <a:endParaRPr sz="1400" b="1" dirty="0">
                <a:solidFill>
                  <a:schemeClr val="accent1"/>
                </a:solidFill>
                <a:latin typeface="Poppins"/>
                <a:ea typeface="Poppins"/>
                <a:cs typeface="Poppins"/>
                <a:sym typeface="Poppins"/>
              </a:endParaRPr>
            </a:p>
          </p:txBody>
        </p:sp>
      </p:grpSp>
      <p:grpSp>
        <p:nvGrpSpPr>
          <p:cNvPr id="15" name="Group 14">
            <a:extLst>
              <a:ext uri="{FF2B5EF4-FFF2-40B4-BE49-F238E27FC236}">
                <a16:creationId xmlns:a16="http://schemas.microsoft.com/office/drawing/2014/main" id="{B22315C0-10DC-C9E2-6746-E104F5FCB288}"/>
              </a:ext>
            </a:extLst>
          </p:cNvPr>
          <p:cNvGrpSpPr/>
          <p:nvPr/>
        </p:nvGrpSpPr>
        <p:grpSpPr>
          <a:xfrm>
            <a:off x="391096" y="4497974"/>
            <a:ext cx="515764" cy="515764"/>
            <a:chOff x="804051" y="1503151"/>
            <a:chExt cx="515764" cy="515764"/>
          </a:xfrm>
        </p:grpSpPr>
        <p:sp>
          <p:nvSpPr>
            <p:cNvPr id="16" name="Google Shape;130;p19">
              <a:extLst>
                <a:ext uri="{FF2B5EF4-FFF2-40B4-BE49-F238E27FC236}">
                  <a16:creationId xmlns:a16="http://schemas.microsoft.com/office/drawing/2014/main" id="{BE27FBDD-1CDA-1C3F-4CE2-25192C863CB1}"/>
                </a:ext>
              </a:extLst>
            </p:cNvPr>
            <p:cNvSpPr/>
            <p:nvPr/>
          </p:nvSpPr>
          <p:spPr>
            <a:xfrm>
              <a:off x="804051" y="1503151"/>
              <a:ext cx="515764" cy="515764"/>
            </a:xfrm>
            <a:prstGeom prst="ellipse">
              <a:avLst/>
            </a:prstGeom>
            <a:solidFill>
              <a:srgbClr val="D8D8D8"/>
            </a:solidFill>
            <a:ln>
              <a:noFill/>
            </a:ln>
            <a:effectLst>
              <a:outerShdw blurRad="38100" sx="102000" sy="102000" algn="ctr" rotWithShape="0">
                <a:srgbClr val="000000">
                  <a:alpha val="1176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 name="Google Shape;131;p19">
              <a:extLst>
                <a:ext uri="{FF2B5EF4-FFF2-40B4-BE49-F238E27FC236}">
                  <a16:creationId xmlns:a16="http://schemas.microsoft.com/office/drawing/2014/main" id="{82285C78-EA4C-245B-1196-BC66A7C88AA2}"/>
                </a:ext>
              </a:extLst>
            </p:cNvPr>
            <p:cNvSpPr txBox="1"/>
            <p:nvPr/>
          </p:nvSpPr>
          <p:spPr>
            <a:xfrm>
              <a:off x="808750" y="1607145"/>
              <a:ext cx="506367"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dirty="0">
                  <a:solidFill>
                    <a:schemeClr val="accent1"/>
                  </a:solidFill>
                  <a:latin typeface="Poppins"/>
                  <a:ea typeface="Poppins"/>
                  <a:cs typeface="Poppins"/>
                  <a:sym typeface="Poppins"/>
                </a:rPr>
                <a:t>05</a:t>
              </a:r>
              <a:endParaRPr sz="1400" b="1" dirty="0">
                <a:solidFill>
                  <a:schemeClr val="accent1"/>
                </a:solidFill>
                <a:latin typeface="Poppins"/>
                <a:ea typeface="Poppins"/>
                <a:cs typeface="Poppins"/>
                <a:sym typeface="Poppins"/>
              </a:endParaRPr>
            </a:p>
          </p:txBody>
        </p:sp>
      </p:grpSp>
      <p:grpSp>
        <p:nvGrpSpPr>
          <p:cNvPr id="18" name="Group 17">
            <a:extLst>
              <a:ext uri="{FF2B5EF4-FFF2-40B4-BE49-F238E27FC236}">
                <a16:creationId xmlns:a16="http://schemas.microsoft.com/office/drawing/2014/main" id="{EE8F7FA1-B013-D926-DF28-72C6D9742118}"/>
              </a:ext>
            </a:extLst>
          </p:cNvPr>
          <p:cNvGrpSpPr/>
          <p:nvPr/>
        </p:nvGrpSpPr>
        <p:grpSpPr>
          <a:xfrm>
            <a:off x="402327" y="5275361"/>
            <a:ext cx="515764" cy="515764"/>
            <a:chOff x="804051" y="1503151"/>
            <a:chExt cx="515764" cy="515764"/>
          </a:xfrm>
        </p:grpSpPr>
        <p:sp>
          <p:nvSpPr>
            <p:cNvPr id="19" name="Google Shape;130;p19">
              <a:extLst>
                <a:ext uri="{FF2B5EF4-FFF2-40B4-BE49-F238E27FC236}">
                  <a16:creationId xmlns:a16="http://schemas.microsoft.com/office/drawing/2014/main" id="{429562BF-9F80-527B-BE4C-91463292EB33}"/>
                </a:ext>
              </a:extLst>
            </p:cNvPr>
            <p:cNvSpPr/>
            <p:nvPr/>
          </p:nvSpPr>
          <p:spPr>
            <a:xfrm>
              <a:off x="804051" y="1503151"/>
              <a:ext cx="515764" cy="515764"/>
            </a:xfrm>
            <a:prstGeom prst="ellipse">
              <a:avLst/>
            </a:prstGeom>
            <a:solidFill>
              <a:srgbClr val="D8D8D8"/>
            </a:solidFill>
            <a:ln>
              <a:noFill/>
            </a:ln>
            <a:effectLst>
              <a:outerShdw blurRad="38100" sx="102000" sy="102000" algn="ctr" rotWithShape="0">
                <a:srgbClr val="000000">
                  <a:alpha val="1176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0" name="Google Shape;131;p19">
              <a:extLst>
                <a:ext uri="{FF2B5EF4-FFF2-40B4-BE49-F238E27FC236}">
                  <a16:creationId xmlns:a16="http://schemas.microsoft.com/office/drawing/2014/main" id="{0D06D86C-C2FE-5A56-DDBF-049EB5CDB33B}"/>
                </a:ext>
              </a:extLst>
            </p:cNvPr>
            <p:cNvSpPr txBox="1"/>
            <p:nvPr/>
          </p:nvSpPr>
          <p:spPr>
            <a:xfrm>
              <a:off x="808750" y="1607145"/>
              <a:ext cx="506367"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dirty="0">
                  <a:solidFill>
                    <a:schemeClr val="accent1"/>
                  </a:solidFill>
                  <a:latin typeface="Poppins"/>
                  <a:ea typeface="Poppins"/>
                  <a:cs typeface="Poppins"/>
                  <a:sym typeface="Poppins"/>
                </a:rPr>
                <a:t>06</a:t>
              </a:r>
              <a:endParaRPr sz="1400" b="1" dirty="0">
                <a:solidFill>
                  <a:schemeClr val="accent1"/>
                </a:solidFill>
                <a:latin typeface="Poppins"/>
                <a:ea typeface="Poppins"/>
                <a:cs typeface="Poppins"/>
                <a:sym typeface="Poppins"/>
              </a:endParaRPr>
            </a:p>
          </p:txBody>
        </p:sp>
      </p:grpSp>
      <p:grpSp>
        <p:nvGrpSpPr>
          <p:cNvPr id="21" name="Group 20">
            <a:extLst>
              <a:ext uri="{FF2B5EF4-FFF2-40B4-BE49-F238E27FC236}">
                <a16:creationId xmlns:a16="http://schemas.microsoft.com/office/drawing/2014/main" id="{F9C74DC7-EF3F-131D-6E02-D3AA6830B635}"/>
              </a:ext>
            </a:extLst>
          </p:cNvPr>
          <p:cNvGrpSpPr/>
          <p:nvPr/>
        </p:nvGrpSpPr>
        <p:grpSpPr>
          <a:xfrm>
            <a:off x="377630" y="3720587"/>
            <a:ext cx="515764" cy="515764"/>
            <a:chOff x="804051" y="1503151"/>
            <a:chExt cx="515764" cy="515764"/>
          </a:xfrm>
        </p:grpSpPr>
        <p:sp>
          <p:nvSpPr>
            <p:cNvPr id="22" name="Google Shape;130;p19">
              <a:extLst>
                <a:ext uri="{FF2B5EF4-FFF2-40B4-BE49-F238E27FC236}">
                  <a16:creationId xmlns:a16="http://schemas.microsoft.com/office/drawing/2014/main" id="{0513CF67-071B-F150-7D84-FB798E0978CE}"/>
                </a:ext>
              </a:extLst>
            </p:cNvPr>
            <p:cNvSpPr/>
            <p:nvPr/>
          </p:nvSpPr>
          <p:spPr>
            <a:xfrm>
              <a:off x="804051" y="1503151"/>
              <a:ext cx="515764" cy="515764"/>
            </a:xfrm>
            <a:prstGeom prst="ellipse">
              <a:avLst/>
            </a:prstGeom>
            <a:solidFill>
              <a:srgbClr val="D8D8D8"/>
            </a:solidFill>
            <a:ln>
              <a:noFill/>
            </a:ln>
            <a:effectLst>
              <a:outerShdw blurRad="38100" sx="102000" sy="102000" algn="ctr" rotWithShape="0">
                <a:srgbClr val="000000">
                  <a:alpha val="1176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31;p19">
              <a:extLst>
                <a:ext uri="{FF2B5EF4-FFF2-40B4-BE49-F238E27FC236}">
                  <a16:creationId xmlns:a16="http://schemas.microsoft.com/office/drawing/2014/main" id="{48941DAA-A511-2011-BFD8-AC1FA60937FA}"/>
                </a:ext>
              </a:extLst>
            </p:cNvPr>
            <p:cNvSpPr txBox="1"/>
            <p:nvPr/>
          </p:nvSpPr>
          <p:spPr>
            <a:xfrm>
              <a:off x="808750" y="1607145"/>
              <a:ext cx="506367"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dirty="0">
                  <a:solidFill>
                    <a:schemeClr val="accent1"/>
                  </a:solidFill>
                  <a:latin typeface="Poppins"/>
                  <a:ea typeface="Poppins"/>
                  <a:cs typeface="Poppins"/>
                  <a:sym typeface="Poppins"/>
                </a:rPr>
                <a:t>04</a:t>
              </a:r>
              <a:endParaRPr sz="1400" b="1" dirty="0">
                <a:solidFill>
                  <a:schemeClr val="accent1"/>
                </a:solidFill>
                <a:latin typeface="Poppins"/>
                <a:ea typeface="Poppins"/>
                <a:cs typeface="Poppins"/>
                <a:sym typeface="Poppins"/>
              </a:endParaRPr>
            </a:p>
          </p:txBody>
        </p:sp>
      </p:grpSp>
      <p:grpSp>
        <p:nvGrpSpPr>
          <p:cNvPr id="24" name="Group 23">
            <a:extLst>
              <a:ext uri="{FF2B5EF4-FFF2-40B4-BE49-F238E27FC236}">
                <a16:creationId xmlns:a16="http://schemas.microsoft.com/office/drawing/2014/main" id="{A56252DE-0DDD-5F0A-54BB-5A591B6AAF3B}"/>
              </a:ext>
            </a:extLst>
          </p:cNvPr>
          <p:cNvGrpSpPr/>
          <p:nvPr/>
        </p:nvGrpSpPr>
        <p:grpSpPr>
          <a:xfrm>
            <a:off x="397629" y="2947465"/>
            <a:ext cx="515764" cy="515764"/>
            <a:chOff x="804051" y="1503151"/>
            <a:chExt cx="515764" cy="515764"/>
          </a:xfrm>
        </p:grpSpPr>
        <p:sp>
          <p:nvSpPr>
            <p:cNvPr id="25" name="Google Shape;130;p19">
              <a:extLst>
                <a:ext uri="{FF2B5EF4-FFF2-40B4-BE49-F238E27FC236}">
                  <a16:creationId xmlns:a16="http://schemas.microsoft.com/office/drawing/2014/main" id="{7035ADF4-7707-D709-9935-5B79ADDF2E4F}"/>
                </a:ext>
              </a:extLst>
            </p:cNvPr>
            <p:cNvSpPr/>
            <p:nvPr/>
          </p:nvSpPr>
          <p:spPr>
            <a:xfrm>
              <a:off x="804051" y="1503151"/>
              <a:ext cx="515764" cy="515764"/>
            </a:xfrm>
            <a:prstGeom prst="ellipse">
              <a:avLst/>
            </a:prstGeom>
            <a:solidFill>
              <a:srgbClr val="D8D8D8"/>
            </a:solidFill>
            <a:ln>
              <a:noFill/>
            </a:ln>
            <a:effectLst>
              <a:outerShdw blurRad="38100" sx="102000" sy="102000" algn="ctr" rotWithShape="0">
                <a:srgbClr val="000000">
                  <a:alpha val="1176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131;p19">
              <a:extLst>
                <a:ext uri="{FF2B5EF4-FFF2-40B4-BE49-F238E27FC236}">
                  <a16:creationId xmlns:a16="http://schemas.microsoft.com/office/drawing/2014/main" id="{FC9CDB1C-514F-C67F-BCD2-0BA4651BE095}"/>
                </a:ext>
              </a:extLst>
            </p:cNvPr>
            <p:cNvSpPr txBox="1"/>
            <p:nvPr/>
          </p:nvSpPr>
          <p:spPr>
            <a:xfrm>
              <a:off x="808750" y="1607145"/>
              <a:ext cx="506367"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dirty="0">
                  <a:solidFill>
                    <a:schemeClr val="accent1"/>
                  </a:solidFill>
                  <a:latin typeface="Poppins"/>
                  <a:ea typeface="Poppins"/>
                  <a:cs typeface="Poppins"/>
                  <a:sym typeface="Poppins"/>
                </a:rPr>
                <a:t>03</a:t>
              </a:r>
              <a:endParaRPr sz="1400" b="1" dirty="0">
                <a:solidFill>
                  <a:schemeClr val="accent1"/>
                </a:solidFill>
                <a:latin typeface="Poppins"/>
                <a:ea typeface="Poppins"/>
                <a:cs typeface="Poppins"/>
                <a:sym typeface="Poppins"/>
              </a:endParaRPr>
            </a:p>
          </p:txBody>
        </p:sp>
      </p:grpSp>
      <p:pic>
        <p:nvPicPr>
          <p:cNvPr id="27" name="Google Shape;117;p18">
            <a:extLst>
              <a:ext uri="{FF2B5EF4-FFF2-40B4-BE49-F238E27FC236}">
                <a16:creationId xmlns:a16="http://schemas.microsoft.com/office/drawing/2014/main" id="{7AAB84CE-F854-041B-3EF9-97BCDC92B0ED}"/>
              </a:ext>
            </a:extLst>
          </p:cNvPr>
          <p:cNvPicPr preferRelativeResize="0"/>
          <p:nvPr/>
        </p:nvPicPr>
        <p:blipFill rotWithShape="1">
          <a:blip r:embed="rId8">
            <a:alphaModFix/>
          </a:blip>
          <a:srcRect/>
          <a:stretch/>
        </p:blipFill>
        <p:spPr>
          <a:xfrm>
            <a:off x="6853084" y="5928851"/>
            <a:ext cx="681451" cy="53004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pic>
        <p:nvPicPr>
          <p:cNvPr id="563" name="Google Shape;563;p31"/>
          <p:cNvPicPr preferRelativeResize="0"/>
          <p:nvPr/>
        </p:nvPicPr>
        <p:blipFill>
          <a:blip r:embed="rId3">
            <a:alphaModFix/>
          </a:blip>
          <a:srcRect r="19774" b="16357"/>
          <a:stretch>
            <a:fillRect/>
          </a:stretch>
        </p:blipFill>
        <p:spPr>
          <a:xfrm>
            <a:off x="6248400" y="0"/>
            <a:ext cx="5943600" cy="6842332"/>
          </a:xfrm>
          <a:prstGeom prst="rect">
            <a:avLst/>
          </a:prstGeom>
          <a:noFill/>
          <a:ln>
            <a:noFill/>
          </a:ln>
        </p:spPr>
      </p:pic>
      <p:pic>
        <p:nvPicPr>
          <p:cNvPr id="564" name="Google Shape;564;p31"/>
          <p:cNvPicPr preferRelativeResize="0"/>
          <p:nvPr/>
        </p:nvPicPr>
        <p:blipFill rotWithShape="1">
          <a:blip r:embed="rId4">
            <a:alphaModFix/>
          </a:blip>
          <a:srcRect/>
          <a:stretch/>
        </p:blipFill>
        <p:spPr>
          <a:xfrm rot="-589488">
            <a:off x="463120" y="1455215"/>
            <a:ext cx="202415" cy="158251"/>
          </a:xfrm>
          <a:prstGeom prst="rect">
            <a:avLst/>
          </a:prstGeom>
          <a:noFill/>
          <a:ln>
            <a:noFill/>
          </a:ln>
        </p:spPr>
      </p:pic>
      <p:pic>
        <p:nvPicPr>
          <p:cNvPr id="565" name="Google Shape;565;p31"/>
          <p:cNvPicPr preferRelativeResize="0"/>
          <p:nvPr/>
        </p:nvPicPr>
        <p:blipFill rotWithShape="1">
          <a:blip r:embed="rId5">
            <a:alphaModFix/>
          </a:blip>
          <a:srcRect/>
          <a:stretch/>
        </p:blipFill>
        <p:spPr>
          <a:xfrm rot="-605715">
            <a:off x="4418631" y="1468432"/>
            <a:ext cx="124112" cy="97032"/>
          </a:xfrm>
          <a:prstGeom prst="rect">
            <a:avLst/>
          </a:prstGeom>
          <a:noFill/>
          <a:ln>
            <a:noFill/>
          </a:ln>
        </p:spPr>
      </p:pic>
      <p:pic>
        <p:nvPicPr>
          <p:cNvPr id="569" name="Google Shape;569;p31"/>
          <p:cNvPicPr preferRelativeResize="0"/>
          <p:nvPr/>
        </p:nvPicPr>
        <p:blipFill rotWithShape="1">
          <a:blip r:embed="rId6">
            <a:alphaModFix/>
          </a:blip>
          <a:srcRect/>
          <a:stretch/>
        </p:blipFill>
        <p:spPr>
          <a:xfrm>
            <a:off x="7014807" y="248265"/>
            <a:ext cx="1544422" cy="774338"/>
          </a:xfrm>
          <a:prstGeom prst="rect">
            <a:avLst/>
          </a:prstGeom>
          <a:noFill/>
          <a:ln>
            <a:noFill/>
          </a:ln>
        </p:spPr>
      </p:pic>
      <p:grpSp>
        <p:nvGrpSpPr>
          <p:cNvPr id="570" name="Google Shape;570;p31"/>
          <p:cNvGrpSpPr/>
          <p:nvPr/>
        </p:nvGrpSpPr>
        <p:grpSpPr>
          <a:xfrm>
            <a:off x="10832634" y="15670"/>
            <a:ext cx="1291527" cy="6052900"/>
            <a:chOff x="11059391" y="2420023"/>
            <a:chExt cx="668892" cy="3134840"/>
          </a:xfrm>
        </p:grpSpPr>
        <p:sp>
          <p:nvSpPr>
            <p:cNvPr id="571" name="Google Shape;571;p31"/>
            <p:cNvSpPr/>
            <p:nvPr/>
          </p:nvSpPr>
          <p:spPr>
            <a:xfrm rot="5400000">
              <a:off x="10934570" y="3523986"/>
              <a:ext cx="793785" cy="518645"/>
            </a:xfrm>
            <a:custGeom>
              <a:avLst/>
              <a:gdLst/>
              <a:ahLst/>
              <a:cxnLst/>
              <a:rect l="l" t="t" r="r" b="b"/>
              <a:pathLst>
                <a:path w="793785" h="518645" extrusionOk="0">
                  <a:moveTo>
                    <a:pt x="280968" y="516784"/>
                  </a:moveTo>
                  <a:cubicBezTo>
                    <a:pt x="287790" y="470409"/>
                    <a:pt x="294343" y="426253"/>
                    <a:pt x="300795" y="382063"/>
                  </a:cubicBezTo>
                  <a:cubicBezTo>
                    <a:pt x="309600" y="321675"/>
                    <a:pt x="318370" y="261321"/>
                    <a:pt x="327108" y="200934"/>
                  </a:cubicBezTo>
                  <a:cubicBezTo>
                    <a:pt x="328922" y="188366"/>
                    <a:pt x="329897" y="175529"/>
                    <a:pt x="316488" y="168371"/>
                  </a:cubicBezTo>
                  <a:cubicBezTo>
                    <a:pt x="302879" y="161079"/>
                    <a:pt x="291655" y="167867"/>
                    <a:pt x="281506" y="176671"/>
                  </a:cubicBezTo>
                  <a:cubicBezTo>
                    <a:pt x="238492" y="213905"/>
                    <a:pt x="214834" y="261960"/>
                    <a:pt x="205929" y="317172"/>
                  </a:cubicBezTo>
                  <a:cubicBezTo>
                    <a:pt x="196386" y="376283"/>
                    <a:pt x="188522" y="435696"/>
                    <a:pt x="180625" y="495075"/>
                  </a:cubicBezTo>
                  <a:cubicBezTo>
                    <a:pt x="178474" y="511205"/>
                    <a:pt x="172392" y="518363"/>
                    <a:pt x="154884" y="517994"/>
                  </a:cubicBezTo>
                  <a:cubicBezTo>
                    <a:pt x="104040" y="516985"/>
                    <a:pt x="53163" y="517624"/>
                    <a:pt x="0" y="517624"/>
                  </a:cubicBezTo>
                  <a:cubicBezTo>
                    <a:pt x="706" y="510399"/>
                    <a:pt x="1109" y="504014"/>
                    <a:pt x="1983" y="497730"/>
                  </a:cubicBezTo>
                  <a:cubicBezTo>
                    <a:pt x="18785" y="377459"/>
                    <a:pt x="36259" y="257255"/>
                    <a:pt x="52020" y="136850"/>
                  </a:cubicBezTo>
                  <a:cubicBezTo>
                    <a:pt x="56153" y="105362"/>
                    <a:pt x="55347" y="73169"/>
                    <a:pt x="56053" y="41278"/>
                  </a:cubicBezTo>
                  <a:cubicBezTo>
                    <a:pt x="56288" y="29987"/>
                    <a:pt x="59312" y="23233"/>
                    <a:pt x="71679" y="22258"/>
                  </a:cubicBezTo>
                  <a:cubicBezTo>
                    <a:pt x="121346" y="18461"/>
                    <a:pt x="171014" y="14294"/>
                    <a:pt x="220682" y="10362"/>
                  </a:cubicBezTo>
                  <a:cubicBezTo>
                    <a:pt x="222765" y="10194"/>
                    <a:pt x="224916" y="10900"/>
                    <a:pt x="229318" y="11505"/>
                  </a:cubicBezTo>
                  <a:lnTo>
                    <a:pt x="229318" y="147973"/>
                  </a:lnTo>
                  <a:cubicBezTo>
                    <a:pt x="237148" y="136716"/>
                    <a:pt x="245986" y="124047"/>
                    <a:pt x="254790" y="111378"/>
                  </a:cubicBezTo>
                  <a:cubicBezTo>
                    <a:pt x="280061" y="74950"/>
                    <a:pt x="311649" y="45244"/>
                    <a:pt x="349656" y="22493"/>
                  </a:cubicBezTo>
                  <a:cubicBezTo>
                    <a:pt x="358259" y="17352"/>
                    <a:pt x="367400" y="12849"/>
                    <a:pt x="376742" y="9220"/>
                  </a:cubicBezTo>
                  <a:cubicBezTo>
                    <a:pt x="448051" y="-18471"/>
                    <a:pt x="506052" y="18024"/>
                    <a:pt x="511832" y="94407"/>
                  </a:cubicBezTo>
                  <a:cubicBezTo>
                    <a:pt x="512941" y="109261"/>
                    <a:pt x="512000" y="124282"/>
                    <a:pt x="515562" y="140681"/>
                  </a:cubicBezTo>
                  <a:cubicBezTo>
                    <a:pt x="526719" y="126533"/>
                    <a:pt x="536901" y="111445"/>
                    <a:pt x="549201" y="98373"/>
                  </a:cubicBezTo>
                  <a:cubicBezTo>
                    <a:pt x="572489" y="73606"/>
                    <a:pt x="595071" y="47596"/>
                    <a:pt x="621484" y="26560"/>
                  </a:cubicBezTo>
                  <a:cubicBezTo>
                    <a:pt x="650586" y="3372"/>
                    <a:pt x="686644" y="-2441"/>
                    <a:pt x="723542" y="3137"/>
                  </a:cubicBezTo>
                  <a:cubicBezTo>
                    <a:pt x="769647" y="10093"/>
                    <a:pt x="796464" y="39833"/>
                    <a:pt x="793574" y="86342"/>
                  </a:cubicBezTo>
                  <a:cubicBezTo>
                    <a:pt x="790112" y="142126"/>
                    <a:pt x="784097" y="197876"/>
                    <a:pt x="776099" y="253223"/>
                  </a:cubicBezTo>
                  <a:cubicBezTo>
                    <a:pt x="764573" y="332967"/>
                    <a:pt x="750291" y="412307"/>
                    <a:pt x="737118" y="491849"/>
                  </a:cubicBezTo>
                  <a:cubicBezTo>
                    <a:pt x="733455" y="514028"/>
                    <a:pt x="730195" y="517456"/>
                    <a:pt x="708050" y="517758"/>
                  </a:cubicBezTo>
                  <a:cubicBezTo>
                    <a:pt x="666615" y="518363"/>
                    <a:pt x="625181" y="517758"/>
                    <a:pt x="583780" y="518632"/>
                  </a:cubicBezTo>
                  <a:cubicBezTo>
                    <a:pt x="568691" y="518968"/>
                    <a:pt x="566104" y="513121"/>
                    <a:pt x="567986" y="499545"/>
                  </a:cubicBezTo>
                  <a:cubicBezTo>
                    <a:pt x="581293" y="403066"/>
                    <a:pt x="594063" y="306486"/>
                    <a:pt x="606933" y="209940"/>
                  </a:cubicBezTo>
                  <a:cubicBezTo>
                    <a:pt x="607908" y="202715"/>
                    <a:pt x="608714" y="195490"/>
                    <a:pt x="609017" y="188231"/>
                  </a:cubicBezTo>
                  <a:cubicBezTo>
                    <a:pt x="609991" y="165616"/>
                    <a:pt x="601254" y="159768"/>
                    <a:pt x="580352" y="169514"/>
                  </a:cubicBezTo>
                  <a:cubicBezTo>
                    <a:pt x="551015" y="183191"/>
                    <a:pt x="532835" y="207924"/>
                    <a:pt x="517444" y="235009"/>
                  </a:cubicBezTo>
                  <a:cubicBezTo>
                    <a:pt x="490762" y="282022"/>
                    <a:pt x="484747" y="334378"/>
                    <a:pt x="478328" y="386734"/>
                  </a:cubicBezTo>
                  <a:cubicBezTo>
                    <a:pt x="473489" y="426186"/>
                    <a:pt x="467407" y="465470"/>
                    <a:pt x="462265" y="504854"/>
                  </a:cubicBezTo>
                  <a:cubicBezTo>
                    <a:pt x="461257" y="512617"/>
                    <a:pt x="459308" y="516985"/>
                    <a:pt x="450235" y="516918"/>
                  </a:cubicBezTo>
                  <a:cubicBezTo>
                    <a:pt x="394855" y="516616"/>
                    <a:pt x="339474" y="516784"/>
                    <a:pt x="281036" y="51678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2" name="Google Shape;572;p31"/>
            <p:cNvSpPr/>
            <p:nvPr/>
          </p:nvSpPr>
          <p:spPr>
            <a:xfrm rot="5400000">
              <a:off x="11081233" y="5041760"/>
              <a:ext cx="492264" cy="533941"/>
            </a:xfrm>
            <a:custGeom>
              <a:avLst/>
              <a:gdLst/>
              <a:ahLst/>
              <a:cxnLst/>
              <a:rect l="l" t="t" r="r" b="b"/>
              <a:pathLst>
                <a:path w="492264" h="533941" extrusionOk="0">
                  <a:moveTo>
                    <a:pt x="263042" y="100"/>
                  </a:moveTo>
                  <a:cubicBezTo>
                    <a:pt x="400048" y="-3327"/>
                    <a:pt x="488730" y="81457"/>
                    <a:pt x="492091" y="204484"/>
                  </a:cubicBezTo>
                  <a:cubicBezTo>
                    <a:pt x="494914" y="308389"/>
                    <a:pt x="463594" y="398550"/>
                    <a:pt x="385094" y="469288"/>
                  </a:cubicBezTo>
                  <a:cubicBezTo>
                    <a:pt x="308072" y="538648"/>
                    <a:pt x="186961" y="554073"/>
                    <a:pt x="101672" y="506455"/>
                  </a:cubicBezTo>
                  <a:cubicBezTo>
                    <a:pt x="38798" y="471372"/>
                    <a:pt x="9562" y="414042"/>
                    <a:pt x="2303" y="345993"/>
                  </a:cubicBezTo>
                  <a:cubicBezTo>
                    <a:pt x="-10870" y="222798"/>
                    <a:pt x="32514" y="121850"/>
                    <a:pt x="131244" y="46273"/>
                  </a:cubicBezTo>
                  <a:cubicBezTo>
                    <a:pt x="174023" y="13509"/>
                    <a:pt x="223892" y="67"/>
                    <a:pt x="263109" y="100"/>
                  </a:cubicBezTo>
                  <a:close/>
                  <a:moveTo>
                    <a:pt x="171906" y="303516"/>
                  </a:moveTo>
                  <a:cubicBezTo>
                    <a:pt x="177585" y="326065"/>
                    <a:pt x="180979" y="349588"/>
                    <a:pt x="189582" y="370961"/>
                  </a:cubicBezTo>
                  <a:cubicBezTo>
                    <a:pt x="199730" y="396198"/>
                    <a:pt x="223489" y="403053"/>
                    <a:pt x="246273" y="388133"/>
                  </a:cubicBezTo>
                  <a:cubicBezTo>
                    <a:pt x="258875" y="379866"/>
                    <a:pt x="271073" y="368071"/>
                    <a:pt x="278365" y="355032"/>
                  </a:cubicBezTo>
                  <a:cubicBezTo>
                    <a:pt x="309954" y="298610"/>
                    <a:pt x="314591" y="238424"/>
                    <a:pt x="297486" y="176457"/>
                  </a:cubicBezTo>
                  <a:cubicBezTo>
                    <a:pt x="292378" y="157975"/>
                    <a:pt x="279777" y="146784"/>
                    <a:pt x="260555" y="144533"/>
                  </a:cubicBezTo>
                  <a:cubicBezTo>
                    <a:pt x="241467" y="142315"/>
                    <a:pt x="226950" y="150279"/>
                    <a:pt x="216634" y="166376"/>
                  </a:cubicBezTo>
                  <a:cubicBezTo>
                    <a:pt x="190086" y="207911"/>
                    <a:pt x="175535" y="253076"/>
                    <a:pt x="171939" y="30351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3" name="Google Shape;573;p31"/>
            <p:cNvSpPr/>
            <p:nvPr/>
          </p:nvSpPr>
          <p:spPr>
            <a:xfrm rot="5400000">
              <a:off x="11081802" y="2871110"/>
              <a:ext cx="485200" cy="530022"/>
            </a:xfrm>
            <a:custGeom>
              <a:avLst/>
              <a:gdLst/>
              <a:ahLst/>
              <a:cxnLst/>
              <a:rect l="l" t="t" r="r" b="b"/>
              <a:pathLst>
                <a:path w="485200" h="530022" extrusionOk="0">
                  <a:moveTo>
                    <a:pt x="485200" y="223253"/>
                  </a:moveTo>
                  <a:cubicBezTo>
                    <a:pt x="484125" y="348766"/>
                    <a:pt x="431970" y="445413"/>
                    <a:pt x="319496" y="503751"/>
                  </a:cubicBezTo>
                  <a:cubicBezTo>
                    <a:pt x="254739" y="537355"/>
                    <a:pt x="185111" y="537994"/>
                    <a:pt x="117666" y="509833"/>
                  </a:cubicBezTo>
                  <a:cubicBezTo>
                    <a:pt x="50255" y="481706"/>
                    <a:pt x="16281" y="426763"/>
                    <a:pt x="4620" y="356226"/>
                  </a:cubicBezTo>
                  <a:cubicBezTo>
                    <a:pt x="-17021" y="225370"/>
                    <a:pt x="38460" y="100495"/>
                    <a:pt x="148112" y="34328"/>
                  </a:cubicBezTo>
                  <a:cubicBezTo>
                    <a:pt x="238408" y="-20145"/>
                    <a:pt x="361064" y="-8720"/>
                    <a:pt x="429887" y="61010"/>
                  </a:cubicBezTo>
                  <a:cubicBezTo>
                    <a:pt x="470582" y="102209"/>
                    <a:pt x="484192" y="153691"/>
                    <a:pt x="485133" y="209777"/>
                  </a:cubicBezTo>
                  <a:cubicBezTo>
                    <a:pt x="485200" y="214247"/>
                    <a:pt x="485133" y="218750"/>
                    <a:pt x="485133" y="223219"/>
                  </a:cubicBezTo>
                  <a:close/>
                  <a:moveTo>
                    <a:pt x="306759" y="223824"/>
                  </a:moveTo>
                  <a:cubicBezTo>
                    <a:pt x="305281" y="213642"/>
                    <a:pt x="303668" y="195764"/>
                    <a:pt x="299837" y="178391"/>
                  </a:cubicBezTo>
                  <a:cubicBezTo>
                    <a:pt x="295267" y="157623"/>
                    <a:pt x="283001" y="143274"/>
                    <a:pt x="260587" y="140048"/>
                  </a:cubicBezTo>
                  <a:cubicBezTo>
                    <a:pt x="239550" y="137023"/>
                    <a:pt x="224764" y="147273"/>
                    <a:pt x="213977" y="163638"/>
                  </a:cubicBezTo>
                  <a:cubicBezTo>
                    <a:pt x="173920" y="224530"/>
                    <a:pt x="165956" y="290563"/>
                    <a:pt x="185884" y="359788"/>
                  </a:cubicBezTo>
                  <a:cubicBezTo>
                    <a:pt x="194520" y="389764"/>
                    <a:pt x="229233" y="400181"/>
                    <a:pt x="253698" y="380254"/>
                  </a:cubicBezTo>
                  <a:cubicBezTo>
                    <a:pt x="265426" y="370710"/>
                    <a:pt x="274768" y="357067"/>
                    <a:pt x="282161" y="343625"/>
                  </a:cubicBezTo>
                  <a:cubicBezTo>
                    <a:pt x="301315" y="308911"/>
                    <a:pt x="305247" y="270367"/>
                    <a:pt x="306759" y="22379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4" name="Google Shape;574;p31"/>
            <p:cNvSpPr/>
            <p:nvPr/>
          </p:nvSpPr>
          <p:spPr>
            <a:xfrm rot="5400000">
              <a:off x="11093113" y="4169783"/>
              <a:ext cx="489008" cy="532002"/>
            </a:xfrm>
            <a:custGeom>
              <a:avLst/>
              <a:gdLst/>
              <a:ahLst/>
              <a:cxnLst/>
              <a:rect l="l" t="t" r="r" b="b"/>
              <a:pathLst>
                <a:path w="489008" h="532002" extrusionOk="0">
                  <a:moveTo>
                    <a:pt x="288799" y="525382"/>
                  </a:moveTo>
                  <a:cubicBezTo>
                    <a:pt x="292765" y="500717"/>
                    <a:pt x="296327" y="478403"/>
                    <a:pt x="299687" y="457602"/>
                  </a:cubicBezTo>
                  <a:cubicBezTo>
                    <a:pt x="292294" y="464020"/>
                    <a:pt x="284162" y="470741"/>
                    <a:pt x="276433" y="477933"/>
                  </a:cubicBezTo>
                  <a:cubicBezTo>
                    <a:pt x="229857" y="521047"/>
                    <a:pt x="173603" y="536808"/>
                    <a:pt x="112173" y="530759"/>
                  </a:cubicBezTo>
                  <a:cubicBezTo>
                    <a:pt x="41267" y="523769"/>
                    <a:pt x="-3931" y="464726"/>
                    <a:pt x="270" y="389989"/>
                  </a:cubicBezTo>
                  <a:cubicBezTo>
                    <a:pt x="5579" y="295359"/>
                    <a:pt x="66437" y="229494"/>
                    <a:pt x="167050" y="216690"/>
                  </a:cubicBezTo>
                  <a:cubicBezTo>
                    <a:pt x="215003" y="210608"/>
                    <a:pt x="264167" y="212590"/>
                    <a:pt x="312726" y="213330"/>
                  </a:cubicBezTo>
                  <a:cubicBezTo>
                    <a:pt x="331175" y="213599"/>
                    <a:pt x="335644" y="206239"/>
                    <a:pt x="337022" y="190680"/>
                  </a:cubicBezTo>
                  <a:cubicBezTo>
                    <a:pt x="340181" y="155026"/>
                    <a:pt x="318170" y="129049"/>
                    <a:pt x="280062" y="125857"/>
                  </a:cubicBezTo>
                  <a:cubicBezTo>
                    <a:pt x="236174" y="122160"/>
                    <a:pt x="194370" y="131805"/>
                    <a:pt x="153843" y="147767"/>
                  </a:cubicBezTo>
                  <a:cubicBezTo>
                    <a:pt x="138351" y="153850"/>
                    <a:pt x="123229" y="160873"/>
                    <a:pt x="105620" y="168434"/>
                  </a:cubicBezTo>
                  <a:cubicBezTo>
                    <a:pt x="95371" y="136644"/>
                    <a:pt x="84618" y="106198"/>
                    <a:pt x="76351" y="75080"/>
                  </a:cubicBezTo>
                  <a:cubicBezTo>
                    <a:pt x="74771" y="69065"/>
                    <a:pt x="81055" y="56564"/>
                    <a:pt x="86970" y="53641"/>
                  </a:cubicBezTo>
                  <a:cubicBezTo>
                    <a:pt x="178005" y="8610"/>
                    <a:pt x="273207" y="-14409"/>
                    <a:pt x="374491" y="9753"/>
                  </a:cubicBezTo>
                  <a:cubicBezTo>
                    <a:pt x="454806" y="28908"/>
                    <a:pt x="494594" y="83414"/>
                    <a:pt x="488377" y="167695"/>
                  </a:cubicBezTo>
                  <a:cubicBezTo>
                    <a:pt x="483168" y="238533"/>
                    <a:pt x="472986" y="308969"/>
                    <a:pt x="465526" y="379639"/>
                  </a:cubicBezTo>
                  <a:cubicBezTo>
                    <a:pt x="461225" y="420200"/>
                    <a:pt x="457696" y="460861"/>
                    <a:pt x="454369" y="501523"/>
                  </a:cubicBezTo>
                  <a:cubicBezTo>
                    <a:pt x="452689" y="522257"/>
                    <a:pt x="450034" y="525382"/>
                    <a:pt x="429065" y="525382"/>
                  </a:cubicBezTo>
                  <a:cubicBezTo>
                    <a:pt x="383262" y="525416"/>
                    <a:pt x="337492" y="525382"/>
                    <a:pt x="288866" y="525382"/>
                  </a:cubicBezTo>
                  <a:close/>
                  <a:moveTo>
                    <a:pt x="322908" y="299593"/>
                  </a:moveTo>
                  <a:cubicBezTo>
                    <a:pt x="284263" y="291897"/>
                    <a:pt x="247701" y="288839"/>
                    <a:pt x="211038" y="297106"/>
                  </a:cubicBezTo>
                  <a:cubicBezTo>
                    <a:pt x="187582" y="302416"/>
                    <a:pt x="166814" y="313270"/>
                    <a:pt x="151121" y="331954"/>
                  </a:cubicBezTo>
                  <a:cubicBezTo>
                    <a:pt x="119633" y="369490"/>
                    <a:pt x="138385" y="422014"/>
                    <a:pt x="186204" y="431625"/>
                  </a:cubicBezTo>
                  <a:cubicBezTo>
                    <a:pt x="209963" y="436397"/>
                    <a:pt x="232041" y="432398"/>
                    <a:pt x="252237" y="419662"/>
                  </a:cubicBezTo>
                  <a:cubicBezTo>
                    <a:pt x="295621" y="392274"/>
                    <a:pt x="316086" y="351109"/>
                    <a:pt x="322908" y="29959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5" name="Google Shape;575;p31"/>
            <p:cNvSpPr/>
            <p:nvPr/>
          </p:nvSpPr>
          <p:spPr>
            <a:xfrm rot="5400000">
              <a:off x="11086918" y="2411877"/>
              <a:ext cx="478841" cy="495132"/>
            </a:xfrm>
            <a:custGeom>
              <a:avLst/>
              <a:gdLst/>
              <a:ahLst/>
              <a:cxnLst/>
              <a:rect l="l" t="t" r="r" b="b"/>
              <a:pathLst>
                <a:path w="478841" h="495132" extrusionOk="0">
                  <a:moveTo>
                    <a:pt x="232200" y="149406"/>
                  </a:moveTo>
                  <a:lnTo>
                    <a:pt x="54297" y="149406"/>
                  </a:lnTo>
                  <a:cubicBezTo>
                    <a:pt x="61891" y="98495"/>
                    <a:pt x="69184" y="49634"/>
                    <a:pt x="76577" y="0"/>
                  </a:cubicBezTo>
                  <a:lnTo>
                    <a:pt x="478522" y="0"/>
                  </a:lnTo>
                  <a:cubicBezTo>
                    <a:pt x="478522" y="23893"/>
                    <a:pt x="479395" y="46744"/>
                    <a:pt x="478253" y="69461"/>
                  </a:cubicBezTo>
                  <a:cubicBezTo>
                    <a:pt x="477211" y="90497"/>
                    <a:pt x="466122" y="106964"/>
                    <a:pt x="451873" y="122321"/>
                  </a:cubicBezTo>
                  <a:cubicBezTo>
                    <a:pt x="385941" y="193260"/>
                    <a:pt x="320613" y="264737"/>
                    <a:pt x="255084" y="336046"/>
                  </a:cubicBezTo>
                  <a:cubicBezTo>
                    <a:pt x="253606" y="337659"/>
                    <a:pt x="252430" y="339541"/>
                    <a:pt x="249304" y="343742"/>
                  </a:cubicBezTo>
                  <a:lnTo>
                    <a:pt x="438163" y="343742"/>
                  </a:lnTo>
                  <a:cubicBezTo>
                    <a:pt x="436382" y="354764"/>
                    <a:pt x="435138" y="363400"/>
                    <a:pt x="433626" y="371970"/>
                  </a:cubicBezTo>
                  <a:cubicBezTo>
                    <a:pt x="427476" y="406112"/>
                    <a:pt x="420453" y="440153"/>
                    <a:pt x="415412" y="474464"/>
                  </a:cubicBezTo>
                  <a:cubicBezTo>
                    <a:pt x="413093" y="490291"/>
                    <a:pt x="407280" y="495231"/>
                    <a:pt x="390847" y="495131"/>
                  </a:cubicBezTo>
                  <a:cubicBezTo>
                    <a:pt x="267653" y="494358"/>
                    <a:pt x="144492" y="494727"/>
                    <a:pt x="21297" y="494727"/>
                  </a:cubicBezTo>
                  <a:cubicBezTo>
                    <a:pt x="18508" y="494727"/>
                    <a:pt x="15685" y="494458"/>
                    <a:pt x="12896" y="494727"/>
                  </a:cubicBezTo>
                  <a:cubicBezTo>
                    <a:pt x="3318" y="495769"/>
                    <a:pt x="-109" y="491098"/>
                    <a:pt x="59" y="482058"/>
                  </a:cubicBezTo>
                  <a:cubicBezTo>
                    <a:pt x="462" y="459106"/>
                    <a:pt x="-983" y="435986"/>
                    <a:pt x="1504" y="413303"/>
                  </a:cubicBezTo>
                  <a:cubicBezTo>
                    <a:pt x="2613" y="403323"/>
                    <a:pt x="9905" y="392771"/>
                    <a:pt x="17063" y="384907"/>
                  </a:cubicBezTo>
                  <a:cubicBezTo>
                    <a:pt x="83298" y="311952"/>
                    <a:pt x="150137" y="239534"/>
                    <a:pt x="216775" y="166948"/>
                  </a:cubicBezTo>
                  <a:cubicBezTo>
                    <a:pt x="220909" y="162445"/>
                    <a:pt x="224840" y="157774"/>
                    <a:pt x="232166" y="14940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6" name="Google Shape;576;p31"/>
            <p:cNvSpPr/>
            <p:nvPr/>
          </p:nvSpPr>
          <p:spPr>
            <a:xfrm rot="5400000">
              <a:off x="11219643" y="4563687"/>
              <a:ext cx="353756" cy="663525"/>
            </a:xfrm>
            <a:custGeom>
              <a:avLst/>
              <a:gdLst/>
              <a:ahLst/>
              <a:cxnLst/>
              <a:rect l="l" t="t" r="r" b="b"/>
              <a:pathLst>
                <a:path w="353756" h="663525" extrusionOk="0">
                  <a:moveTo>
                    <a:pt x="353756" y="158950"/>
                  </a:moveTo>
                  <a:cubicBezTo>
                    <a:pt x="347069" y="200216"/>
                    <a:pt x="341255" y="238257"/>
                    <a:pt x="334232" y="276096"/>
                  </a:cubicBezTo>
                  <a:cubicBezTo>
                    <a:pt x="333627" y="279456"/>
                    <a:pt x="325360" y="283455"/>
                    <a:pt x="320521" y="283589"/>
                  </a:cubicBezTo>
                  <a:cubicBezTo>
                    <a:pt x="295351" y="284262"/>
                    <a:pt x="270148" y="284530"/>
                    <a:pt x="244978" y="283455"/>
                  </a:cubicBezTo>
                  <a:cubicBezTo>
                    <a:pt x="231234" y="282884"/>
                    <a:pt x="224647" y="286748"/>
                    <a:pt x="222832" y="301198"/>
                  </a:cubicBezTo>
                  <a:cubicBezTo>
                    <a:pt x="215137" y="363367"/>
                    <a:pt x="206198" y="425401"/>
                    <a:pt x="198503" y="487603"/>
                  </a:cubicBezTo>
                  <a:cubicBezTo>
                    <a:pt x="194537" y="519662"/>
                    <a:pt x="208080" y="531558"/>
                    <a:pt x="239870" y="524367"/>
                  </a:cubicBezTo>
                  <a:cubicBezTo>
                    <a:pt x="262183" y="519326"/>
                    <a:pt x="284094" y="512571"/>
                    <a:pt x="308793" y="505850"/>
                  </a:cubicBezTo>
                  <a:cubicBezTo>
                    <a:pt x="308255" y="512302"/>
                    <a:pt x="307987" y="517444"/>
                    <a:pt x="307348" y="522552"/>
                  </a:cubicBezTo>
                  <a:cubicBezTo>
                    <a:pt x="304626" y="544193"/>
                    <a:pt x="301232" y="565734"/>
                    <a:pt x="299115" y="587442"/>
                  </a:cubicBezTo>
                  <a:cubicBezTo>
                    <a:pt x="296931" y="610025"/>
                    <a:pt x="286816" y="627734"/>
                    <a:pt x="266082" y="636337"/>
                  </a:cubicBezTo>
                  <a:cubicBezTo>
                    <a:pt x="210365" y="659424"/>
                    <a:pt x="152800" y="671622"/>
                    <a:pt x="92480" y="657508"/>
                  </a:cubicBezTo>
                  <a:cubicBezTo>
                    <a:pt x="45400" y="646486"/>
                    <a:pt x="19692" y="614662"/>
                    <a:pt x="23759" y="566372"/>
                  </a:cubicBezTo>
                  <a:cubicBezTo>
                    <a:pt x="31286" y="477219"/>
                    <a:pt x="41569" y="388301"/>
                    <a:pt x="50709" y="299316"/>
                  </a:cubicBezTo>
                  <a:cubicBezTo>
                    <a:pt x="51180" y="294914"/>
                    <a:pt x="51785" y="290512"/>
                    <a:pt x="52558" y="283925"/>
                  </a:cubicBezTo>
                  <a:lnTo>
                    <a:pt x="0" y="283925"/>
                  </a:lnTo>
                  <a:cubicBezTo>
                    <a:pt x="3562" y="254051"/>
                    <a:pt x="6855" y="226495"/>
                    <a:pt x="10149" y="198939"/>
                  </a:cubicBezTo>
                  <a:cubicBezTo>
                    <a:pt x="10216" y="198368"/>
                    <a:pt x="10350" y="197830"/>
                    <a:pt x="10418" y="197293"/>
                  </a:cubicBezTo>
                  <a:cubicBezTo>
                    <a:pt x="16298" y="156799"/>
                    <a:pt x="16231" y="156564"/>
                    <a:pt x="56826" y="149305"/>
                  </a:cubicBezTo>
                  <a:cubicBezTo>
                    <a:pt x="68856" y="147155"/>
                    <a:pt x="76081" y="140971"/>
                    <a:pt x="78635" y="129311"/>
                  </a:cubicBezTo>
                  <a:cubicBezTo>
                    <a:pt x="81290" y="117314"/>
                    <a:pt x="83104" y="105082"/>
                    <a:pt x="86095" y="93186"/>
                  </a:cubicBezTo>
                  <a:cubicBezTo>
                    <a:pt x="91136" y="73090"/>
                    <a:pt x="102326" y="56489"/>
                    <a:pt x="121850" y="49298"/>
                  </a:cubicBezTo>
                  <a:cubicBezTo>
                    <a:pt x="167889" y="32328"/>
                    <a:pt x="214532" y="17071"/>
                    <a:pt x="264200" y="0"/>
                  </a:cubicBezTo>
                  <a:cubicBezTo>
                    <a:pt x="257613" y="53566"/>
                    <a:pt x="251296" y="105250"/>
                    <a:pt x="244709" y="158950"/>
                  </a:cubicBezTo>
                  <a:lnTo>
                    <a:pt x="353622" y="15895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84" name="Google Shape;584;p31"/>
          <p:cNvSpPr txBox="1">
            <a:spLocks noGrp="1"/>
          </p:cNvSpPr>
          <p:nvPr>
            <p:ph type="title"/>
          </p:nvPr>
        </p:nvSpPr>
        <p:spPr>
          <a:xfrm>
            <a:off x="589526" y="1343025"/>
            <a:ext cx="3992306" cy="507791"/>
          </a:xfrm>
          <a:prstGeom prst="rect">
            <a:avLst/>
          </a:prstGeom>
          <a:noFill/>
          <a:ln>
            <a:noFill/>
          </a:ln>
        </p:spPr>
        <p:txBody>
          <a:bodyPr spcFirstLastPara="1" wrap="square" lIns="91425" tIns="45700" rIns="91425" bIns="45700" anchor="t" anchorCtr="0">
            <a:spAutoFit/>
          </a:bodyPr>
          <a:lstStyle/>
          <a:p>
            <a:r>
              <a:rPr lang="en-US" dirty="0"/>
              <a:t>Recommendations</a:t>
            </a:r>
          </a:p>
        </p:txBody>
      </p:sp>
      <p:pic>
        <p:nvPicPr>
          <p:cNvPr id="365" name="Google Shape;365;p26" descr="A person holding a tray of coffee and a phone"/>
          <p:cNvPicPr preferRelativeResize="0"/>
          <p:nvPr/>
        </p:nvPicPr>
        <p:blipFill rotWithShape="1">
          <a:blip r:embed="rId7">
            <a:alphaModFix/>
          </a:blip>
          <a:srcRect/>
          <a:stretch/>
        </p:blipFill>
        <p:spPr>
          <a:xfrm>
            <a:off x="4438528" y="1725600"/>
            <a:ext cx="7962898" cy="5308598"/>
          </a:xfrm>
          <a:prstGeom prst="rect">
            <a:avLst/>
          </a:prstGeom>
          <a:noFill/>
          <a:ln>
            <a:noFill/>
          </a:ln>
        </p:spPr>
      </p:pic>
      <p:sp>
        <p:nvSpPr>
          <p:cNvPr id="8" name="TextBox 7">
            <a:extLst>
              <a:ext uri="{FF2B5EF4-FFF2-40B4-BE49-F238E27FC236}">
                <a16:creationId xmlns:a16="http://schemas.microsoft.com/office/drawing/2014/main" id="{FB9F4D3E-D271-5B86-9695-CAA6C917202B}"/>
              </a:ext>
            </a:extLst>
          </p:cNvPr>
          <p:cNvSpPr txBox="1"/>
          <p:nvPr/>
        </p:nvSpPr>
        <p:spPr>
          <a:xfrm>
            <a:off x="451102" y="2581335"/>
            <a:ext cx="7186583" cy="1600438"/>
          </a:xfrm>
          <a:prstGeom prst="rect">
            <a:avLst/>
          </a:prstGeom>
          <a:noFill/>
        </p:spPr>
        <p:txBody>
          <a:bodyPr wrap="none" rtlCol="0">
            <a:spAutoFit/>
          </a:bodyPr>
          <a:lstStyle/>
          <a:p>
            <a:r>
              <a:rPr lang="en-US" dirty="0"/>
              <a:t>1. Need to expand to  tier 2 and tier 3 cities in India. It will give a major boost to Zomato. </a:t>
            </a:r>
          </a:p>
          <a:p>
            <a:endParaRPr lang="en-US" dirty="0"/>
          </a:p>
          <a:p>
            <a:r>
              <a:rPr lang="en-US" dirty="0"/>
              <a:t>2. There is a huge potential in USA, Europe, East Asia and Australia for Zomato.</a:t>
            </a:r>
          </a:p>
          <a:p>
            <a:endParaRPr lang="en-US" dirty="0"/>
          </a:p>
          <a:p>
            <a:r>
              <a:rPr lang="en-US" dirty="0"/>
              <a:t>3. Should work on online delivery and table booking facilities.</a:t>
            </a:r>
          </a:p>
          <a:p>
            <a:endParaRPr lang="en-US" dirty="0"/>
          </a:p>
          <a:p>
            <a:r>
              <a:rPr lang="en-US" dirty="0"/>
              <a:t>4. Ratings of Indian restaurants shows the room for improvements.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pic>
        <p:nvPicPr>
          <p:cNvPr id="372" name="Google Shape;372;p27"/>
          <p:cNvPicPr preferRelativeResize="0"/>
          <p:nvPr/>
        </p:nvPicPr>
        <p:blipFill rotWithShape="1">
          <a:blip r:embed="rId3">
            <a:alphaModFix/>
          </a:blip>
          <a:srcRect/>
          <a:stretch/>
        </p:blipFill>
        <p:spPr>
          <a:xfrm rot="-589488">
            <a:off x="505730" y="664640"/>
            <a:ext cx="202415" cy="158251"/>
          </a:xfrm>
          <a:prstGeom prst="rect">
            <a:avLst/>
          </a:prstGeom>
          <a:noFill/>
          <a:ln>
            <a:noFill/>
          </a:ln>
        </p:spPr>
      </p:pic>
      <p:pic>
        <p:nvPicPr>
          <p:cNvPr id="373" name="Google Shape;373;p27"/>
          <p:cNvPicPr preferRelativeResize="0"/>
          <p:nvPr/>
        </p:nvPicPr>
        <p:blipFill rotWithShape="1">
          <a:blip r:embed="rId4">
            <a:alphaModFix/>
          </a:blip>
          <a:srcRect/>
          <a:stretch/>
        </p:blipFill>
        <p:spPr>
          <a:xfrm rot="-605715">
            <a:off x="2749966" y="713328"/>
            <a:ext cx="124112" cy="97032"/>
          </a:xfrm>
          <a:prstGeom prst="rect">
            <a:avLst/>
          </a:prstGeom>
          <a:noFill/>
          <a:ln>
            <a:noFill/>
          </a:ln>
        </p:spPr>
      </p:pic>
      <p:grpSp>
        <p:nvGrpSpPr>
          <p:cNvPr id="374" name="Google Shape;374;p27"/>
          <p:cNvGrpSpPr/>
          <p:nvPr/>
        </p:nvGrpSpPr>
        <p:grpSpPr>
          <a:xfrm>
            <a:off x="8143848" y="1200081"/>
            <a:ext cx="3134840" cy="4183232"/>
            <a:chOff x="8753449" y="924310"/>
            <a:chExt cx="3134840" cy="4183232"/>
          </a:xfrm>
        </p:grpSpPr>
        <p:sp>
          <p:nvSpPr>
            <p:cNvPr id="375" name="Google Shape;375;p27"/>
            <p:cNvSpPr/>
            <p:nvPr/>
          </p:nvSpPr>
          <p:spPr>
            <a:xfrm>
              <a:off x="9719843" y="4576148"/>
              <a:ext cx="793785" cy="518645"/>
            </a:xfrm>
            <a:custGeom>
              <a:avLst/>
              <a:gdLst/>
              <a:ahLst/>
              <a:cxnLst/>
              <a:rect l="l" t="t" r="r" b="b"/>
              <a:pathLst>
                <a:path w="793785" h="518645" extrusionOk="0">
                  <a:moveTo>
                    <a:pt x="280968" y="516784"/>
                  </a:moveTo>
                  <a:cubicBezTo>
                    <a:pt x="287790" y="470409"/>
                    <a:pt x="294343" y="426253"/>
                    <a:pt x="300795" y="382063"/>
                  </a:cubicBezTo>
                  <a:cubicBezTo>
                    <a:pt x="309600" y="321675"/>
                    <a:pt x="318370" y="261321"/>
                    <a:pt x="327108" y="200934"/>
                  </a:cubicBezTo>
                  <a:cubicBezTo>
                    <a:pt x="328922" y="188366"/>
                    <a:pt x="329897" y="175529"/>
                    <a:pt x="316488" y="168371"/>
                  </a:cubicBezTo>
                  <a:cubicBezTo>
                    <a:pt x="302879" y="161079"/>
                    <a:pt x="291655" y="167867"/>
                    <a:pt x="281506" y="176671"/>
                  </a:cubicBezTo>
                  <a:cubicBezTo>
                    <a:pt x="238492" y="213905"/>
                    <a:pt x="214834" y="261960"/>
                    <a:pt x="205929" y="317172"/>
                  </a:cubicBezTo>
                  <a:cubicBezTo>
                    <a:pt x="196386" y="376283"/>
                    <a:pt x="188522" y="435696"/>
                    <a:pt x="180625" y="495075"/>
                  </a:cubicBezTo>
                  <a:cubicBezTo>
                    <a:pt x="178474" y="511205"/>
                    <a:pt x="172392" y="518363"/>
                    <a:pt x="154884" y="517994"/>
                  </a:cubicBezTo>
                  <a:cubicBezTo>
                    <a:pt x="104040" y="516985"/>
                    <a:pt x="53163" y="517624"/>
                    <a:pt x="0" y="517624"/>
                  </a:cubicBezTo>
                  <a:cubicBezTo>
                    <a:pt x="706" y="510399"/>
                    <a:pt x="1109" y="504014"/>
                    <a:pt x="1983" y="497730"/>
                  </a:cubicBezTo>
                  <a:cubicBezTo>
                    <a:pt x="18785" y="377459"/>
                    <a:pt x="36259" y="257255"/>
                    <a:pt x="52020" y="136850"/>
                  </a:cubicBezTo>
                  <a:cubicBezTo>
                    <a:pt x="56153" y="105362"/>
                    <a:pt x="55347" y="73169"/>
                    <a:pt x="56053" y="41278"/>
                  </a:cubicBezTo>
                  <a:cubicBezTo>
                    <a:pt x="56288" y="29987"/>
                    <a:pt x="59312" y="23233"/>
                    <a:pt x="71679" y="22258"/>
                  </a:cubicBezTo>
                  <a:cubicBezTo>
                    <a:pt x="121346" y="18461"/>
                    <a:pt x="171014" y="14294"/>
                    <a:pt x="220682" y="10362"/>
                  </a:cubicBezTo>
                  <a:cubicBezTo>
                    <a:pt x="222765" y="10194"/>
                    <a:pt x="224916" y="10900"/>
                    <a:pt x="229318" y="11505"/>
                  </a:cubicBezTo>
                  <a:lnTo>
                    <a:pt x="229318" y="147973"/>
                  </a:lnTo>
                  <a:cubicBezTo>
                    <a:pt x="237148" y="136716"/>
                    <a:pt x="245986" y="124047"/>
                    <a:pt x="254790" y="111378"/>
                  </a:cubicBezTo>
                  <a:cubicBezTo>
                    <a:pt x="280061" y="74950"/>
                    <a:pt x="311649" y="45244"/>
                    <a:pt x="349656" y="22493"/>
                  </a:cubicBezTo>
                  <a:cubicBezTo>
                    <a:pt x="358259" y="17352"/>
                    <a:pt x="367400" y="12849"/>
                    <a:pt x="376742" y="9220"/>
                  </a:cubicBezTo>
                  <a:cubicBezTo>
                    <a:pt x="448051" y="-18471"/>
                    <a:pt x="506052" y="18024"/>
                    <a:pt x="511832" y="94407"/>
                  </a:cubicBezTo>
                  <a:cubicBezTo>
                    <a:pt x="512941" y="109261"/>
                    <a:pt x="512000" y="124282"/>
                    <a:pt x="515562" y="140681"/>
                  </a:cubicBezTo>
                  <a:cubicBezTo>
                    <a:pt x="526719" y="126533"/>
                    <a:pt x="536901" y="111445"/>
                    <a:pt x="549201" y="98373"/>
                  </a:cubicBezTo>
                  <a:cubicBezTo>
                    <a:pt x="572489" y="73606"/>
                    <a:pt x="595071" y="47596"/>
                    <a:pt x="621484" y="26560"/>
                  </a:cubicBezTo>
                  <a:cubicBezTo>
                    <a:pt x="650586" y="3372"/>
                    <a:pt x="686644" y="-2441"/>
                    <a:pt x="723542" y="3137"/>
                  </a:cubicBezTo>
                  <a:cubicBezTo>
                    <a:pt x="769647" y="10093"/>
                    <a:pt x="796464" y="39833"/>
                    <a:pt x="793574" y="86342"/>
                  </a:cubicBezTo>
                  <a:cubicBezTo>
                    <a:pt x="790112" y="142126"/>
                    <a:pt x="784097" y="197876"/>
                    <a:pt x="776099" y="253223"/>
                  </a:cubicBezTo>
                  <a:cubicBezTo>
                    <a:pt x="764573" y="332967"/>
                    <a:pt x="750291" y="412307"/>
                    <a:pt x="737118" y="491849"/>
                  </a:cubicBezTo>
                  <a:cubicBezTo>
                    <a:pt x="733455" y="514028"/>
                    <a:pt x="730195" y="517456"/>
                    <a:pt x="708050" y="517758"/>
                  </a:cubicBezTo>
                  <a:cubicBezTo>
                    <a:pt x="666615" y="518363"/>
                    <a:pt x="625181" y="517758"/>
                    <a:pt x="583780" y="518632"/>
                  </a:cubicBezTo>
                  <a:cubicBezTo>
                    <a:pt x="568691" y="518968"/>
                    <a:pt x="566104" y="513121"/>
                    <a:pt x="567986" y="499545"/>
                  </a:cubicBezTo>
                  <a:cubicBezTo>
                    <a:pt x="581293" y="403066"/>
                    <a:pt x="594063" y="306486"/>
                    <a:pt x="606933" y="209940"/>
                  </a:cubicBezTo>
                  <a:cubicBezTo>
                    <a:pt x="607908" y="202715"/>
                    <a:pt x="608714" y="195490"/>
                    <a:pt x="609017" y="188231"/>
                  </a:cubicBezTo>
                  <a:cubicBezTo>
                    <a:pt x="609991" y="165616"/>
                    <a:pt x="601254" y="159768"/>
                    <a:pt x="580352" y="169514"/>
                  </a:cubicBezTo>
                  <a:cubicBezTo>
                    <a:pt x="551015" y="183191"/>
                    <a:pt x="532835" y="207924"/>
                    <a:pt x="517444" y="235009"/>
                  </a:cubicBezTo>
                  <a:cubicBezTo>
                    <a:pt x="490762" y="282022"/>
                    <a:pt x="484747" y="334378"/>
                    <a:pt x="478328" y="386734"/>
                  </a:cubicBezTo>
                  <a:cubicBezTo>
                    <a:pt x="473489" y="426186"/>
                    <a:pt x="467407" y="465470"/>
                    <a:pt x="462265" y="504854"/>
                  </a:cubicBezTo>
                  <a:cubicBezTo>
                    <a:pt x="461257" y="512617"/>
                    <a:pt x="459308" y="516985"/>
                    <a:pt x="450235" y="516918"/>
                  </a:cubicBezTo>
                  <a:cubicBezTo>
                    <a:pt x="394855" y="516616"/>
                    <a:pt x="339474" y="516784"/>
                    <a:pt x="281036" y="516784"/>
                  </a:cubicBez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 name="Google Shape;376;p27"/>
            <p:cNvSpPr/>
            <p:nvPr/>
          </p:nvSpPr>
          <p:spPr>
            <a:xfrm>
              <a:off x="11396025" y="4572598"/>
              <a:ext cx="492264" cy="533941"/>
            </a:xfrm>
            <a:custGeom>
              <a:avLst/>
              <a:gdLst/>
              <a:ahLst/>
              <a:cxnLst/>
              <a:rect l="l" t="t" r="r" b="b"/>
              <a:pathLst>
                <a:path w="492264" h="533941" extrusionOk="0">
                  <a:moveTo>
                    <a:pt x="263042" y="100"/>
                  </a:moveTo>
                  <a:cubicBezTo>
                    <a:pt x="400048" y="-3327"/>
                    <a:pt x="488730" y="81457"/>
                    <a:pt x="492091" y="204484"/>
                  </a:cubicBezTo>
                  <a:cubicBezTo>
                    <a:pt x="494914" y="308389"/>
                    <a:pt x="463594" y="398550"/>
                    <a:pt x="385094" y="469288"/>
                  </a:cubicBezTo>
                  <a:cubicBezTo>
                    <a:pt x="308072" y="538648"/>
                    <a:pt x="186961" y="554073"/>
                    <a:pt x="101672" y="506455"/>
                  </a:cubicBezTo>
                  <a:cubicBezTo>
                    <a:pt x="38798" y="471372"/>
                    <a:pt x="9562" y="414042"/>
                    <a:pt x="2303" y="345993"/>
                  </a:cubicBezTo>
                  <a:cubicBezTo>
                    <a:pt x="-10870" y="222798"/>
                    <a:pt x="32514" y="121850"/>
                    <a:pt x="131244" y="46273"/>
                  </a:cubicBezTo>
                  <a:cubicBezTo>
                    <a:pt x="174023" y="13509"/>
                    <a:pt x="223892" y="67"/>
                    <a:pt x="263109" y="100"/>
                  </a:cubicBezTo>
                  <a:close/>
                  <a:moveTo>
                    <a:pt x="171906" y="303516"/>
                  </a:moveTo>
                  <a:cubicBezTo>
                    <a:pt x="177585" y="326065"/>
                    <a:pt x="180979" y="349588"/>
                    <a:pt x="189582" y="370961"/>
                  </a:cubicBezTo>
                  <a:cubicBezTo>
                    <a:pt x="199730" y="396198"/>
                    <a:pt x="223489" y="403053"/>
                    <a:pt x="246273" y="388133"/>
                  </a:cubicBezTo>
                  <a:cubicBezTo>
                    <a:pt x="258875" y="379866"/>
                    <a:pt x="271073" y="368071"/>
                    <a:pt x="278365" y="355032"/>
                  </a:cubicBezTo>
                  <a:cubicBezTo>
                    <a:pt x="309954" y="298610"/>
                    <a:pt x="314591" y="238424"/>
                    <a:pt x="297486" y="176457"/>
                  </a:cubicBezTo>
                  <a:cubicBezTo>
                    <a:pt x="292378" y="157975"/>
                    <a:pt x="279777" y="146784"/>
                    <a:pt x="260555" y="144533"/>
                  </a:cubicBezTo>
                  <a:cubicBezTo>
                    <a:pt x="241467" y="142315"/>
                    <a:pt x="226950" y="150279"/>
                    <a:pt x="216634" y="166376"/>
                  </a:cubicBezTo>
                  <a:cubicBezTo>
                    <a:pt x="190086" y="207911"/>
                    <a:pt x="175535" y="253076"/>
                    <a:pt x="171939" y="303516"/>
                  </a:cubicBez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7" name="Google Shape;377;p27"/>
            <p:cNvSpPr/>
            <p:nvPr/>
          </p:nvSpPr>
          <p:spPr>
            <a:xfrm>
              <a:off x="9226948" y="4577520"/>
              <a:ext cx="485200" cy="530022"/>
            </a:xfrm>
            <a:custGeom>
              <a:avLst/>
              <a:gdLst/>
              <a:ahLst/>
              <a:cxnLst/>
              <a:rect l="l" t="t" r="r" b="b"/>
              <a:pathLst>
                <a:path w="485200" h="530022" extrusionOk="0">
                  <a:moveTo>
                    <a:pt x="485200" y="223253"/>
                  </a:moveTo>
                  <a:cubicBezTo>
                    <a:pt x="484125" y="348766"/>
                    <a:pt x="431970" y="445413"/>
                    <a:pt x="319496" y="503751"/>
                  </a:cubicBezTo>
                  <a:cubicBezTo>
                    <a:pt x="254739" y="537355"/>
                    <a:pt x="185111" y="537994"/>
                    <a:pt x="117666" y="509833"/>
                  </a:cubicBezTo>
                  <a:cubicBezTo>
                    <a:pt x="50255" y="481706"/>
                    <a:pt x="16281" y="426763"/>
                    <a:pt x="4620" y="356226"/>
                  </a:cubicBezTo>
                  <a:cubicBezTo>
                    <a:pt x="-17021" y="225370"/>
                    <a:pt x="38460" y="100495"/>
                    <a:pt x="148112" y="34328"/>
                  </a:cubicBezTo>
                  <a:cubicBezTo>
                    <a:pt x="238408" y="-20145"/>
                    <a:pt x="361064" y="-8720"/>
                    <a:pt x="429887" y="61010"/>
                  </a:cubicBezTo>
                  <a:cubicBezTo>
                    <a:pt x="470582" y="102209"/>
                    <a:pt x="484192" y="153691"/>
                    <a:pt x="485133" y="209777"/>
                  </a:cubicBezTo>
                  <a:cubicBezTo>
                    <a:pt x="485200" y="214247"/>
                    <a:pt x="485133" y="218750"/>
                    <a:pt x="485133" y="223219"/>
                  </a:cubicBezTo>
                  <a:close/>
                  <a:moveTo>
                    <a:pt x="306759" y="223824"/>
                  </a:moveTo>
                  <a:cubicBezTo>
                    <a:pt x="305281" y="213642"/>
                    <a:pt x="303668" y="195764"/>
                    <a:pt x="299837" y="178391"/>
                  </a:cubicBezTo>
                  <a:cubicBezTo>
                    <a:pt x="295267" y="157623"/>
                    <a:pt x="283001" y="143274"/>
                    <a:pt x="260587" y="140048"/>
                  </a:cubicBezTo>
                  <a:cubicBezTo>
                    <a:pt x="239550" y="137023"/>
                    <a:pt x="224764" y="147273"/>
                    <a:pt x="213977" y="163638"/>
                  </a:cubicBezTo>
                  <a:cubicBezTo>
                    <a:pt x="173920" y="224530"/>
                    <a:pt x="165956" y="290563"/>
                    <a:pt x="185884" y="359788"/>
                  </a:cubicBezTo>
                  <a:cubicBezTo>
                    <a:pt x="194520" y="389764"/>
                    <a:pt x="229233" y="400181"/>
                    <a:pt x="253698" y="380254"/>
                  </a:cubicBezTo>
                  <a:cubicBezTo>
                    <a:pt x="265426" y="370710"/>
                    <a:pt x="274768" y="357067"/>
                    <a:pt x="282161" y="343625"/>
                  </a:cubicBezTo>
                  <a:cubicBezTo>
                    <a:pt x="301315" y="308911"/>
                    <a:pt x="305247" y="270367"/>
                    <a:pt x="306759" y="223791"/>
                  </a:cubicBez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8" name="Google Shape;378;p27"/>
            <p:cNvSpPr/>
            <p:nvPr/>
          </p:nvSpPr>
          <p:spPr>
            <a:xfrm>
              <a:off x="10524707" y="4563315"/>
              <a:ext cx="489008" cy="532002"/>
            </a:xfrm>
            <a:custGeom>
              <a:avLst/>
              <a:gdLst/>
              <a:ahLst/>
              <a:cxnLst/>
              <a:rect l="l" t="t" r="r" b="b"/>
              <a:pathLst>
                <a:path w="489008" h="532002" extrusionOk="0">
                  <a:moveTo>
                    <a:pt x="288799" y="525382"/>
                  </a:moveTo>
                  <a:cubicBezTo>
                    <a:pt x="292765" y="500717"/>
                    <a:pt x="296327" y="478403"/>
                    <a:pt x="299687" y="457602"/>
                  </a:cubicBezTo>
                  <a:cubicBezTo>
                    <a:pt x="292294" y="464020"/>
                    <a:pt x="284162" y="470741"/>
                    <a:pt x="276433" y="477933"/>
                  </a:cubicBezTo>
                  <a:cubicBezTo>
                    <a:pt x="229857" y="521047"/>
                    <a:pt x="173603" y="536808"/>
                    <a:pt x="112173" y="530759"/>
                  </a:cubicBezTo>
                  <a:cubicBezTo>
                    <a:pt x="41267" y="523769"/>
                    <a:pt x="-3931" y="464726"/>
                    <a:pt x="270" y="389989"/>
                  </a:cubicBezTo>
                  <a:cubicBezTo>
                    <a:pt x="5579" y="295359"/>
                    <a:pt x="66437" y="229494"/>
                    <a:pt x="167050" y="216690"/>
                  </a:cubicBezTo>
                  <a:cubicBezTo>
                    <a:pt x="215003" y="210608"/>
                    <a:pt x="264167" y="212590"/>
                    <a:pt x="312726" y="213330"/>
                  </a:cubicBezTo>
                  <a:cubicBezTo>
                    <a:pt x="331175" y="213599"/>
                    <a:pt x="335644" y="206239"/>
                    <a:pt x="337022" y="190680"/>
                  </a:cubicBezTo>
                  <a:cubicBezTo>
                    <a:pt x="340181" y="155026"/>
                    <a:pt x="318170" y="129049"/>
                    <a:pt x="280062" y="125857"/>
                  </a:cubicBezTo>
                  <a:cubicBezTo>
                    <a:pt x="236174" y="122160"/>
                    <a:pt x="194370" y="131805"/>
                    <a:pt x="153843" y="147767"/>
                  </a:cubicBezTo>
                  <a:cubicBezTo>
                    <a:pt x="138351" y="153850"/>
                    <a:pt x="123229" y="160873"/>
                    <a:pt x="105620" y="168434"/>
                  </a:cubicBezTo>
                  <a:cubicBezTo>
                    <a:pt x="95371" y="136644"/>
                    <a:pt x="84618" y="106198"/>
                    <a:pt x="76351" y="75080"/>
                  </a:cubicBezTo>
                  <a:cubicBezTo>
                    <a:pt x="74771" y="69065"/>
                    <a:pt x="81055" y="56564"/>
                    <a:pt x="86970" y="53641"/>
                  </a:cubicBezTo>
                  <a:cubicBezTo>
                    <a:pt x="178005" y="8610"/>
                    <a:pt x="273207" y="-14409"/>
                    <a:pt x="374491" y="9753"/>
                  </a:cubicBezTo>
                  <a:cubicBezTo>
                    <a:pt x="454806" y="28908"/>
                    <a:pt x="494594" y="83414"/>
                    <a:pt x="488377" y="167695"/>
                  </a:cubicBezTo>
                  <a:cubicBezTo>
                    <a:pt x="483168" y="238533"/>
                    <a:pt x="472986" y="308969"/>
                    <a:pt x="465526" y="379639"/>
                  </a:cubicBezTo>
                  <a:cubicBezTo>
                    <a:pt x="461225" y="420200"/>
                    <a:pt x="457696" y="460861"/>
                    <a:pt x="454369" y="501523"/>
                  </a:cubicBezTo>
                  <a:cubicBezTo>
                    <a:pt x="452689" y="522257"/>
                    <a:pt x="450034" y="525382"/>
                    <a:pt x="429065" y="525382"/>
                  </a:cubicBezTo>
                  <a:cubicBezTo>
                    <a:pt x="383262" y="525416"/>
                    <a:pt x="337492" y="525382"/>
                    <a:pt x="288866" y="525382"/>
                  </a:cubicBezTo>
                  <a:close/>
                  <a:moveTo>
                    <a:pt x="322908" y="299593"/>
                  </a:moveTo>
                  <a:cubicBezTo>
                    <a:pt x="284263" y="291897"/>
                    <a:pt x="247701" y="288839"/>
                    <a:pt x="211038" y="297106"/>
                  </a:cubicBezTo>
                  <a:cubicBezTo>
                    <a:pt x="187582" y="302416"/>
                    <a:pt x="166814" y="313270"/>
                    <a:pt x="151121" y="331954"/>
                  </a:cubicBezTo>
                  <a:cubicBezTo>
                    <a:pt x="119633" y="369490"/>
                    <a:pt x="138385" y="422014"/>
                    <a:pt x="186204" y="431625"/>
                  </a:cubicBezTo>
                  <a:cubicBezTo>
                    <a:pt x="209963" y="436397"/>
                    <a:pt x="232041" y="432398"/>
                    <a:pt x="252237" y="419662"/>
                  </a:cubicBezTo>
                  <a:cubicBezTo>
                    <a:pt x="295621" y="392274"/>
                    <a:pt x="316086" y="351109"/>
                    <a:pt x="322908" y="299593"/>
                  </a:cubicBez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9" name="Google Shape;379;p27"/>
            <p:cNvSpPr/>
            <p:nvPr/>
          </p:nvSpPr>
          <p:spPr>
            <a:xfrm>
              <a:off x="8753449" y="4593029"/>
              <a:ext cx="478841" cy="495132"/>
            </a:xfrm>
            <a:custGeom>
              <a:avLst/>
              <a:gdLst/>
              <a:ahLst/>
              <a:cxnLst/>
              <a:rect l="l" t="t" r="r" b="b"/>
              <a:pathLst>
                <a:path w="478841" h="495132" extrusionOk="0">
                  <a:moveTo>
                    <a:pt x="232200" y="149406"/>
                  </a:moveTo>
                  <a:lnTo>
                    <a:pt x="54297" y="149406"/>
                  </a:lnTo>
                  <a:cubicBezTo>
                    <a:pt x="61891" y="98495"/>
                    <a:pt x="69184" y="49634"/>
                    <a:pt x="76577" y="0"/>
                  </a:cubicBezTo>
                  <a:lnTo>
                    <a:pt x="478522" y="0"/>
                  </a:lnTo>
                  <a:cubicBezTo>
                    <a:pt x="478522" y="23893"/>
                    <a:pt x="479395" y="46744"/>
                    <a:pt x="478253" y="69461"/>
                  </a:cubicBezTo>
                  <a:cubicBezTo>
                    <a:pt x="477211" y="90497"/>
                    <a:pt x="466122" y="106964"/>
                    <a:pt x="451873" y="122321"/>
                  </a:cubicBezTo>
                  <a:cubicBezTo>
                    <a:pt x="385941" y="193260"/>
                    <a:pt x="320613" y="264737"/>
                    <a:pt x="255084" y="336046"/>
                  </a:cubicBezTo>
                  <a:cubicBezTo>
                    <a:pt x="253606" y="337659"/>
                    <a:pt x="252430" y="339541"/>
                    <a:pt x="249304" y="343742"/>
                  </a:cubicBezTo>
                  <a:lnTo>
                    <a:pt x="438163" y="343742"/>
                  </a:lnTo>
                  <a:cubicBezTo>
                    <a:pt x="436382" y="354764"/>
                    <a:pt x="435138" y="363400"/>
                    <a:pt x="433626" y="371970"/>
                  </a:cubicBezTo>
                  <a:cubicBezTo>
                    <a:pt x="427476" y="406112"/>
                    <a:pt x="420453" y="440153"/>
                    <a:pt x="415412" y="474464"/>
                  </a:cubicBezTo>
                  <a:cubicBezTo>
                    <a:pt x="413093" y="490291"/>
                    <a:pt x="407280" y="495231"/>
                    <a:pt x="390847" y="495131"/>
                  </a:cubicBezTo>
                  <a:cubicBezTo>
                    <a:pt x="267653" y="494358"/>
                    <a:pt x="144492" y="494727"/>
                    <a:pt x="21297" y="494727"/>
                  </a:cubicBezTo>
                  <a:cubicBezTo>
                    <a:pt x="18508" y="494727"/>
                    <a:pt x="15685" y="494458"/>
                    <a:pt x="12896" y="494727"/>
                  </a:cubicBezTo>
                  <a:cubicBezTo>
                    <a:pt x="3318" y="495769"/>
                    <a:pt x="-109" y="491098"/>
                    <a:pt x="59" y="482058"/>
                  </a:cubicBezTo>
                  <a:cubicBezTo>
                    <a:pt x="462" y="459106"/>
                    <a:pt x="-983" y="435986"/>
                    <a:pt x="1504" y="413303"/>
                  </a:cubicBezTo>
                  <a:cubicBezTo>
                    <a:pt x="2613" y="403323"/>
                    <a:pt x="9905" y="392771"/>
                    <a:pt x="17063" y="384907"/>
                  </a:cubicBezTo>
                  <a:cubicBezTo>
                    <a:pt x="83298" y="311952"/>
                    <a:pt x="150137" y="239534"/>
                    <a:pt x="216775" y="166948"/>
                  </a:cubicBezTo>
                  <a:cubicBezTo>
                    <a:pt x="220909" y="162445"/>
                    <a:pt x="224840" y="157774"/>
                    <a:pt x="232166" y="149406"/>
                  </a:cubicBez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0" name="Google Shape;380;p27"/>
            <p:cNvSpPr/>
            <p:nvPr/>
          </p:nvSpPr>
          <p:spPr>
            <a:xfrm>
              <a:off x="11051998" y="4438650"/>
              <a:ext cx="353756" cy="663525"/>
            </a:xfrm>
            <a:custGeom>
              <a:avLst/>
              <a:gdLst/>
              <a:ahLst/>
              <a:cxnLst/>
              <a:rect l="l" t="t" r="r" b="b"/>
              <a:pathLst>
                <a:path w="353756" h="663525" extrusionOk="0">
                  <a:moveTo>
                    <a:pt x="353756" y="158950"/>
                  </a:moveTo>
                  <a:cubicBezTo>
                    <a:pt x="347069" y="200216"/>
                    <a:pt x="341255" y="238257"/>
                    <a:pt x="334232" y="276096"/>
                  </a:cubicBezTo>
                  <a:cubicBezTo>
                    <a:pt x="333627" y="279456"/>
                    <a:pt x="325360" y="283455"/>
                    <a:pt x="320521" y="283589"/>
                  </a:cubicBezTo>
                  <a:cubicBezTo>
                    <a:pt x="295351" y="284262"/>
                    <a:pt x="270148" y="284530"/>
                    <a:pt x="244978" y="283455"/>
                  </a:cubicBezTo>
                  <a:cubicBezTo>
                    <a:pt x="231234" y="282884"/>
                    <a:pt x="224647" y="286748"/>
                    <a:pt x="222832" y="301198"/>
                  </a:cubicBezTo>
                  <a:cubicBezTo>
                    <a:pt x="215137" y="363367"/>
                    <a:pt x="206198" y="425401"/>
                    <a:pt x="198503" y="487603"/>
                  </a:cubicBezTo>
                  <a:cubicBezTo>
                    <a:pt x="194537" y="519662"/>
                    <a:pt x="208080" y="531558"/>
                    <a:pt x="239870" y="524367"/>
                  </a:cubicBezTo>
                  <a:cubicBezTo>
                    <a:pt x="262183" y="519326"/>
                    <a:pt x="284094" y="512571"/>
                    <a:pt x="308793" y="505850"/>
                  </a:cubicBezTo>
                  <a:cubicBezTo>
                    <a:pt x="308255" y="512302"/>
                    <a:pt x="307987" y="517444"/>
                    <a:pt x="307348" y="522552"/>
                  </a:cubicBezTo>
                  <a:cubicBezTo>
                    <a:pt x="304626" y="544193"/>
                    <a:pt x="301232" y="565734"/>
                    <a:pt x="299115" y="587442"/>
                  </a:cubicBezTo>
                  <a:cubicBezTo>
                    <a:pt x="296931" y="610025"/>
                    <a:pt x="286816" y="627734"/>
                    <a:pt x="266082" y="636337"/>
                  </a:cubicBezTo>
                  <a:cubicBezTo>
                    <a:pt x="210365" y="659424"/>
                    <a:pt x="152800" y="671622"/>
                    <a:pt x="92480" y="657508"/>
                  </a:cubicBezTo>
                  <a:cubicBezTo>
                    <a:pt x="45400" y="646486"/>
                    <a:pt x="19692" y="614662"/>
                    <a:pt x="23759" y="566372"/>
                  </a:cubicBezTo>
                  <a:cubicBezTo>
                    <a:pt x="31286" y="477219"/>
                    <a:pt x="41569" y="388301"/>
                    <a:pt x="50709" y="299316"/>
                  </a:cubicBezTo>
                  <a:cubicBezTo>
                    <a:pt x="51180" y="294914"/>
                    <a:pt x="51785" y="290512"/>
                    <a:pt x="52558" y="283925"/>
                  </a:cubicBezTo>
                  <a:lnTo>
                    <a:pt x="0" y="283925"/>
                  </a:lnTo>
                  <a:cubicBezTo>
                    <a:pt x="3562" y="254051"/>
                    <a:pt x="6855" y="226495"/>
                    <a:pt x="10149" y="198939"/>
                  </a:cubicBezTo>
                  <a:cubicBezTo>
                    <a:pt x="10216" y="198368"/>
                    <a:pt x="10350" y="197830"/>
                    <a:pt x="10418" y="197293"/>
                  </a:cubicBezTo>
                  <a:cubicBezTo>
                    <a:pt x="16298" y="156799"/>
                    <a:pt x="16231" y="156564"/>
                    <a:pt x="56826" y="149305"/>
                  </a:cubicBezTo>
                  <a:cubicBezTo>
                    <a:pt x="68856" y="147155"/>
                    <a:pt x="76081" y="140971"/>
                    <a:pt x="78635" y="129311"/>
                  </a:cubicBezTo>
                  <a:cubicBezTo>
                    <a:pt x="81290" y="117314"/>
                    <a:pt x="83104" y="105082"/>
                    <a:pt x="86095" y="93186"/>
                  </a:cubicBezTo>
                  <a:cubicBezTo>
                    <a:pt x="91136" y="73090"/>
                    <a:pt x="102326" y="56489"/>
                    <a:pt x="121850" y="49298"/>
                  </a:cubicBezTo>
                  <a:cubicBezTo>
                    <a:pt x="167889" y="32328"/>
                    <a:pt x="214532" y="17071"/>
                    <a:pt x="264200" y="0"/>
                  </a:cubicBezTo>
                  <a:cubicBezTo>
                    <a:pt x="257613" y="53566"/>
                    <a:pt x="251296" y="105250"/>
                    <a:pt x="244709" y="158950"/>
                  </a:cubicBezTo>
                  <a:lnTo>
                    <a:pt x="353622" y="158950"/>
                  </a:ln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1" name="Google Shape;381;p27"/>
            <p:cNvSpPr/>
            <p:nvPr/>
          </p:nvSpPr>
          <p:spPr>
            <a:xfrm>
              <a:off x="9719843" y="3873280"/>
              <a:ext cx="793785" cy="518645"/>
            </a:xfrm>
            <a:custGeom>
              <a:avLst/>
              <a:gdLst/>
              <a:ahLst/>
              <a:cxnLst/>
              <a:rect l="l" t="t" r="r" b="b"/>
              <a:pathLst>
                <a:path w="793785" h="518645" extrusionOk="0">
                  <a:moveTo>
                    <a:pt x="280968" y="516784"/>
                  </a:moveTo>
                  <a:cubicBezTo>
                    <a:pt x="287790" y="470409"/>
                    <a:pt x="294343" y="426253"/>
                    <a:pt x="300795" y="382063"/>
                  </a:cubicBezTo>
                  <a:cubicBezTo>
                    <a:pt x="309600" y="321675"/>
                    <a:pt x="318370" y="261321"/>
                    <a:pt x="327108" y="200934"/>
                  </a:cubicBezTo>
                  <a:cubicBezTo>
                    <a:pt x="328922" y="188366"/>
                    <a:pt x="329897" y="175529"/>
                    <a:pt x="316488" y="168371"/>
                  </a:cubicBezTo>
                  <a:cubicBezTo>
                    <a:pt x="302879" y="161079"/>
                    <a:pt x="291655" y="167867"/>
                    <a:pt x="281506" y="176671"/>
                  </a:cubicBezTo>
                  <a:cubicBezTo>
                    <a:pt x="238492" y="213905"/>
                    <a:pt x="214834" y="261960"/>
                    <a:pt x="205929" y="317172"/>
                  </a:cubicBezTo>
                  <a:cubicBezTo>
                    <a:pt x="196386" y="376283"/>
                    <a:pt x="188522" y="435696"/>
                    <a:pt x="180625" y="495075"/>
                  </a:cubicBezTo>
                  <a:cubicBezTo>
                    <a:pt x="178474" y="511205"/>
                    <a:pt x="172392" y="518363"/>
                    <a:pt x="154884" y="517994"/>
                  </a:cubicBezTo>
                  <a:cubicBezTo>
                    <a:pt x="104040" y="516985"/>
                    <a:pt x="53163" y="517624"/>
                    <a:pt x="0" y="517624"/>
                  </a:cubicBezTo>
                  <a:cubicBezTo>
                    <a:pt x="706" y="510399"/>
                    <a:pt x="1109" y="504014"/>
                    <a:pt x="1983" y="497730"/>
                  </a:cubicBezTo>
                  <a:cubicBezTo>
                    <a:pt x="18785" y="377459"/>
                    <a:pt x="36259" y="257255"/>
                    <a:pt x="52020" y="136850"/>
                  </a:cubicBezTo>
                  <a:cubicBezTo>
                    <a:pt x="56153" y="105362"/>
                    <a:pt x="55347" y="73169"/>
                    <a:pt x="56053" y="41278"/>
                  </a:cubicBezTo>
                  <a:cubicBezTo>
                    <a:pt x="56288" y="29987"/>
                    <a:pt x="59312" y="23233"/>
                    <a:pt x="71679" y="22258"/>
                  </a:cubicBezTo>
                  <a:cubicBezTo>
                    <a:pt x="121346" y="18461"/>
                    <a:pt x="171014" y="14294"/>
                    <a:pt x="220682" y="10362"/>
                  </a:cubicBezTo>
                  <a:cubicBezTo>
                    <a:pt x="222765" y="10194"/>
                    <a:pt x="224916" y="10900"/>
                    <a:pt x="229318" y="11505"/>
                  </a:cubicBezTo>
                  <a:lnTo>
                    <a:pt x="229318" y="147973"/>
                  </a:lnTo>
                  <a:cubicBezTo>
                    <a:pt x="237148" y="136716"/>
                    <a:pt x="245986" y="124047"/>
                    <a:pt x="254790" y="111378"/>
                  </a:cubicBezTo>
                  <a:cubicBezTo>
                    <a:pt x="280061" y="74950"/>
                    <a:pt x="311649" y="45244"/>
                    <a:pt x="349656" y="22493"/>
                  </a:cubicBezTo>
                  <a:cubicBezTo>
                    <a:pt x="358259" y="17352"/>
                    <a:pt x="367400" y="12849"/>
                    <a:pt x="376742" y="9220"/>
                  </a:cubicBezTo>
                  <a:cubicBezTo>
                    <a:pt x="448051" y="-18471"/>
                    <a:pt x="506052" y="18024"/>
                    <a:pt x="511832" y="94407"/>
                  </a:cubicBezTo>
                  <a:cubicBezTo>
                    <a:pt x="512941" y="109261"/>
                    <a:pt x="512000" y="124282"/>
                    <a:pt x="515562" y="140681"/>
                  </a:cubicBezTo>
                  <a:cubicBezTo>
                    <a:pt x="526719" y="126533"/>
                    <a:pt x="536901" y="111445"/>
                    <a:pt x="549201" y="98373"/>
                  </a:cubicBezTo>
                  <a:cubicBezTo>
                    <a:pt x="572489" y="73606"/>
                    <a:pt x="595071" y="47596"/>
                    <a:pt x="621484" y="26560"/>
                  </a:cubicBezTo>
                  <a:cubicBezTo>
                    <a:pt x="650586" y="3372"/>
                    <a:pt x="686644" y="-2441"/>
                    <a:pt x="723542" y="3137"/>
                  </a:cubicBezTo>
                  <a:cubicBezTo>
                    <a:pt x="769647" y="10093"/>
                    <a:pt x="796464" y="39833"/>
                    <a:pt x="793574" y="86342"/>
                  </a:cubicBezTo>
                  <a:cubicBezTo>
                    <a:pt x="790112" y="142126"/>
                    <a:pt x="784097" y="197876"/>
                    <a:pt x="776099" y="253223"/>
                  </a:cubicBezTo>
                  <a:cubicBezTo>
                    <a:pt x="764573" y="332967"/>
                    <a:pt x="750291" y="412307"/>
                    <a:pt x="737118" y="491849"/>
                  </a:cubicBezTo>
                  <a:cubicBezTo>
                    <a:pt x="733455" y="514028"/>
                    <a:pt x="730195" y="517456"/>
                    <a:pt x="708050" y="517758"/>
                  </a:cubicBezTo>
                  <a:cubicBezTo>
                    <a:pt x="666615" y="518363"/>
                    <a:pt x="625181" y="517758"/>
                    <a:pt x="583780" y="518632"/>
                  </a:cubicBezTo>
                  <a:cubicBezTo>
                    <a:pt x="568691" y="518968"/>
                    <a:pt x="566104" y="513121"/>
                    <a:pt x="567986" y="499545"/>
                  </a:cubicBezTo>
                  <a:cubicBezTo>
                    <a:pt x="581293" y="403066"/>
                    <a:pt x="594063" y="306486"/>
                    <a:pt x="606933" y="209940"/>
                  </a:cubicBezTo>
                  <a:cubicBezTo>
                    <a:pt x="607908" y="202715"/>
                    <a:pt x="608714" y="195490"/>
                    <a:pt x="609017" y="188231"/>
                  </a:cubicBezTo>
                  <a:cubicBezTo>
                    <a:pt x="609991" y="165616"/>
                    <a:pt x="601254" y="159768"/>
                    <a:pt x="580352" y="169514"/>
                  </a:cubicBezTo>
                  <a:cubicBezTo>
                    <a:pt x="551015" y="183191"/>
                    <a:pt x="532835" y="207924"/>
                    <a:pt x="517444" y="235009"/>
                  </a:cubicBezTo>
                  <a:cubicBezTo>
                    <a:pt x="490762" y="282022"/>
                    <a:pt x="484747" y="334378"/>
                    <a:pt x="478328" y="386734"/>
                  </a:cubicBezTo>
                  <a:cubicBezTo>
                    <a:pt x="473489" y="426186"/>
                    <a:pt x="467407" y="465470"/>
                    <a:pt x="462265" y="504854"/>
                  </a:cubicBezTo>
                  <a:cubicBezTo>
                    <a:pt x="461257" y="512617"/>
                    <a:pt x="459308" y="516985"/>
                    <a:pt x="450235" y="516918"/>
                  </a:cubicBezTo>
                  <a:cubicBezTo>
                    <a:pt x="394855" y="516616"/>
                    <a:pt x="339474" y="516784"/>
                    <a:pt x="281036" y="516784"/>
                  </a:cubicBez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2" name="Google Shape;382;p27"/>
            <p:cNvSpPr/>
            <p:nvPr/>
          </p:nvSpPr>
          <p:spPr>
            <a:xfrm>
              <a:off x="11396025" y="3869730"/>
              <a:ext cx="492264" cy="533941"/>
            </a:xfrm>
            <a:custGeom>
              <a:avLst/>
              <a:gdLst/>
              <a:ahLst/>
              <a:cxnLst/>
              <a:rect l="l" t="t" r="r" b="b"/>
              <a:pathLst>
                <a:path w="492264" h="533941" extrusionOk="0">
                  <a:moveTo>
                    <a:pt x="263042" y="100"/>
                  </a:moveTo>
                  <a:cubicBezTo>
                    <a:pt x="400048" y="-3327"/>
                    <a:pt x="488730" y="81457"/>
                    <a:pt x="492091" y="204484"/>
                  </a:cubicBezTo>
                  <a:cubicBezTo>
                    <a:pt x="494914" y="308389"/>
                    <a:pt x="463594" y="398550"/>
                    <a:pt x="385094" y="469288"/>
                  </a:cubicBezTo>
                  <a:cubicBezTo>
                    <a:pt x="308072" y="538648"/>
                    <a:pt x="186961" y="554073"/>
                    <a:pt x="101672" y="506455"/>
                  </a:cubicBezTo>
                  <a:cubicBezTo>
                    <a:pt x="38798" y="471372"/>
                    <a:pt x="9562" y="414042"/>
                    <a:pt x="2303" y="345993"/>
                  </a:cubicBezTo>
                  <a:cubicBezTo>
                    <a:pt x="-10870" y="222798"/>
                    <a:pt x="32514" y="121850"/>
                    <a:pt x="131244" y="46273"/>
                  </a:cubicBezTo>
                  <a:cubicBezTo>
                    <a:pt x="174023" y="13509"/>
                    <a:pt x="223892" y="67"/>
                    <a:pt x="263109" y="100"/>
                  </a:cubicBezTo>
                  <a:close/>
                  <a:moveTo>
                    <a:pt x="171906" y="303516"/>
                  </a:moveTo>
                  <a:cubicBezTo>
                    <a:pt x="177585" y="326065"/>
                    <a:pt x="180979" y="349588"/>
                    <a:pt x="189582" y="370961"/>
                  </a:cubicBezTo>
                  <a:cubicBezTo>
                    <a:pt x="199730" y="396198"/>
                    <a:pt x="223489" y="403053"/>
                    <a:pt x="246273" y="388133"/>
                  </a:cubicBezTo>
                  <a:cubicBezTo>
                    <a:pt x="258875" y="379866"/>
                    <a:pt x="271073" y="368071"/>
                    <a:pt x="278365" y="355032"/>
                  </a:cubicBezTo>
                  <a:cubicBezTo>
                    <a:pt x="309954" y="298610"/>
                    <a:pt x="314591" y="238424"/>
                    <a:pt x="297486" y="176457"/>
                  </a:cubicBezTo>
                  <a:cubicBezTo>
                    <a:pt x="292378" y="157975"/>
                    <a:pt x="279777" y="146784"/>
                    <a:pt x="260555" y="144533"/>
                  </a:cubicBezTo>
                  <a:cubicBezTo>
                    <a:pt x="241467" y="142315"/>
                    <a:pt x="226950" y="150279"/>
                    <a:pt x="216634" y="166376"/>
                  </a:cubicBezTo>
                  <a:cubicBezTo>
                    <a:pt x="190086" y="207911"/>
                    <a:pt x="175535" y="253076"/>
                    <a:pt x="171939" y="303516"/>
                  </a:cubicBez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3" name="Google Shape;383;p27"/>
            <p:cNvSpPr/>
            <p:nvPr/>
          </p:nvSpPr>
          <p:spPr>
            <a:xfrm>
              <a:off x="9226948" y="3874652"/>
              <a:ext cx="485200" cy="530022"/>
            </a:xfrm>
            <a:custGeom>
              <a:avLst/>
              <a:gdLst/>
              <a:ahLst/>
              <a:cxnLst/>
              <a:rect l="l" t="t" r="r" b="b"/>
              <a:pathLst>
                <a:path w="485200" h="530022" extrusionOk="0">
                  <a:moveTo>
                    <a:pt x="485200" y="223253"/>
                  </a:moveTo>
                  <a:cubicBezTo>
                    <a:pt x="484125" y="348766"/>
                    <a:pt x="431970" y="445413"/>
                    <a:pt x="319496" y="503751"/>
                  </a:cubicBezTo>
                  <a:cubicBezTo>
                    <a:pt x="254739" y="537355"/>
                    <a:pt x="185111" y="537994"/>
                    <a:pt x="117666" y="509833"/>
                  </a:cubicBezTo>
                  <a:cubicBezTo>
                    <a:pt x="50255" y="481706"/>
                    <a:pt x="16281" y="426763"/>
                    <a:pt x="4620" y="356226"/>
                  </a:cubicBezTo>
                  <a:cubicBezTo>
                    <a:pt x="-17021" y="225370"/>
                    <a:pt x="38460" y="100495"/>
                    <a:pt x="148112" y="34328"/>
                  </a:cubicBezTo>
                  <a:cubicBezTo>
                    <a:pt x="238408" y="-20145"/>
                    <a:pt x="361064" y="-8720"/>
                    <a:pt x="429887" y="61010"/>
                  </a:cubicBezTo>
                  <a:cubicBezTo>
                    <a:pt x="470582" y="102209"/>
                    <a:pt x="484192" y="153691"/>
                    <a:pt x="485133" y="209777"/>
                  </a:cubicBezTo>
                  <a:cubicBezTo>
                    <a:pt x="485200" y="214247"/>
                    <a:pt x="485133" y="218750"/>
                    <a:pt x="485133" y="223219"/>
                  </a:cubicBezTo>
                  <a:close/>
                  <a:moveTo>
                    <a:pt x="306759" y="223824"/>
                  </a:moveTo>
                  <a:cubicBezTo>
                    <a:pt x="305281" y="213642"/>
                    <a:pt x="303668" y="195764"/>
                    <a:pt x="299837" y="178391"/>
                  </a:cubicBezTo>
                  <a:cubicBezTo>
                    <a:pt x="295267" y="157623"/>
                    <a:pt x="283001" y="143274"/>
                    <a:pt x="260587" y="140048"/>
                  </a:cubicBezTo>
                  <a:cubicBezTo>
                    <a:pt x="239550" y="137023"/>
                    <a:pt x="224764" y="147273"/>
                    <a:pt x="213977" y="163638"/>
                  </a:cubicBezTo>
                  <a:cubicBezTo>
                    <a:pt x="173920" y="224530"/>
                    <a:pt x="165956" y="290563"/>
                    <a:pt x="185884" y="359788"/>
                  </a:cubicBezTo>
                  <a:cubicBezTo>
                    <a:pt x="194520" y="389764"/>
                    <a:pt x="229233" y="400181"/>
                    <a:pt x="253698" y="380254"/>
                  </a:cubicBezTo>
                  <a:cubicBezTo>
                    <a:pt x="265426" y="370710"/>
                    <a:pt x="274768" y="357067"/>
                    <a:pt x="282161" y="343625"/>
                  </a:cubicBezTo>
                  <a:cubicBezTo>
                    <a:pt x="301315" y="308911"/>
                    <a:pt x="305247" y="270367"/>
                    <a:pt x="306759" y="223791"/>
                  </a:cubicBez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4" name="Google Shape;384;p27"/>
            <p:cNvSpPr/>
            <p:nvPr/>
          </p:nvSpPr>
          <p:spPr>
            <a:xfrm>
              <a:off x="10524707" y="3860447"/>
              <a:ext cx="489008" cy="532002"/>
            </a:xfrm>
            <a:custGeom>
              <a:avLst/>
              <a:gdLst/>
              <a:ahLst/>
              <a:cxnLst/>
              <a:rect l="l" t="t" r="r" b="b"/>
              <a:pathLst>
                <a:path w="489008" h="532002" extrusionOk="0">
                  <a:moveTo>
                    <a:pt x="288799" y="525382"/>
                  </a:moveTo>
                  <a:cubicBezTo>
                    <a:pt x="292765" y="500717"/>
                    <a:pt x="296327" y="478403"/>
                    <a:pt x="299687" y="457602"/>
                  </a:cubicBezTo>
                  <a:cubicBezTo>
                    <a:pt x="292294" y="464020"/>
                    <a:pt x="284162" y="470741"/>
                    <a:pt x="276433" y="477933"/>
                  </a:cubicBezTo>
                  <a:cubicBezTo>
                    <a:pt x="229857" y="521047"/>
                    <a:pt x="173603" y="536808"/>
                    <a:pt x="112173" y="530759"/>
                  </a:cubicBezTo>
                  <a:cubicBezTo>
                    <a:pt x="41267" y="523769"/>
                    <a:pt x="-3931" y="464726"/>
                    <a:pt x="270" y="389989"/>
                  </a:cubicBezTo>
                  <a:cubicBezTo>
                    <a:pt x="5579" y="295359"/>
                    <a:pt x="66437" y="229494"/>
                    <a:pt x="167050" y="216690"/>
                  </a:cubicBezTo>
                  <a:cubicBezTo>
                    <a:pt x="215003" y="210608"/>
                    <a:pt x="264167" y="212590"/>
                    <a:pt x="312726" y="213330"/>
                  </a:cubicBezTo>
                  <a:cubicBezTo>
                    <a:pt x="331175" y="213599"/>
                    <a:pt x="335644" y="206239"/>
                    <a:pt x="337022" y="190680"/>
                  </a:cubicBezTo>
                  <a:cubicBezTo>
                    <a:pt x="340181" y="155026"/>
                    <a:pt x="318170" y="129049"/>
                    <a:pt x="280062" y="125857"/>
                  </a:cubicBezTo>
                  <a:cubicBezTo>
                    <a:pt x="236174" y="122160"/>
                    <a:pt x="194370" y="131805"/>
                    <a:pt x="153843" y="147767"/>
                  </a:cubicBezTo>
                  <a:cubicBezTo>
                    <a:pt x="138351" y="153850"/>
                    <a:pt x="123229" y="160873"/>
                    <a:pt x="105620" y="168434"/>
                  </a:cubicBezTo>
                  <a:cubicBezTo>
                    <a:pt x="95371" y="136644"/>
                    <a:pt x="84618" y="106198"/>
                    <a:pt x="76351" y="75080"/>
                  </a:cubicBezTo>
                  <a:cubicBezTo>
                    <a:pt x="74771" y="69065"/>
                    <a:pt x="81055" y="56564"/>
                    <a:pt x="86970" y="53641"/>
                  </a:cubicBezTo>
                  <a:cubicBezTo>
                    <a:pt x="178005" y="8610"/>
                    <a:pt x="273207" y="-14409"/>
                    <a:pt x="374491" y="9753"/>
                  </a:cubicBezTo>
                  <a:cubicBezTo>
                    <a:pt x="454806" y="28908"/>
                    <a:pt x="494594" y="83414"/>
                    <a:pt x="488377" y="167695"/>
                  </a:cubicBezTo>
                  <a:cubicBezTo>
                    <a:pt x="483168" y="238533"/>
                    <a:pt x="472986" y="308969"/>
                    <a:pt x="465526" y="379639"/>
                  </a:cubicBezTo>
                  <a:cubicBezTo>
                    <a:pt x="461225" y="420200"/>
                    <a:pt x="457696" y="460861"/>
                    <a:pt x="454369" y="501523"/>
                  </a:cubicBezTo>
                  <a:cubicBezTo>
                    <a:pt x="452689" y="522257"/>
                    <a:pt x="450034" y="525382"/>
                    <a:pt x="429065" y="525382"/>
                  </a:cubicBezTo>
                  <a:cubicBezTo>
                    <a:pt x="383262" y="525416"/>
                    <a:pt x="337492" y="525382"/>
                    <a:pt x="288866" y="525382"/>
                  </a:cubicBezTo>
                  <a:close/>
                  <a:moveTo>
                    <a:pt x="322908" y="299593"/>
                  </a:moveTo>
                  <a:cubicBezTo>
                    <a:pt x="284263" y="291897"/>
                    <a:pt x="247701" y="288839"/>
                    <a:pt x="211038" y="297106"/>
                  </a:cubicBezTo>
                  <a:cubicBezTo>
                    <a:pt x="187582" y="302416"/>
                    <a:pt x="166814" y="313270"/>
                    <a:pt x="151121" y="331954"/>
                  </a:cubicBezTo>
                  <a:cubicBezTo>
                    <a:pt x="119633" y="369490"/>
                    <a:pt x="138385" y="422014"/>
                    <a:pt x="186204" y="431625"/>
                  </a:cubicBezTo>
                  <a:cubicBezTo>
                    <a:pt x="209963" y="436397"/>
                    <a:pt x="232041" y="432398"/>
                    <a:pt x="252237" y="419662"/>
                  </a:cubicBezTo>
                  <a:cubicBezTo>
                    <a:pt x="295621" y="392274"/>
                    <a:pt x="316086" y="351109"/>
                    <a:pt x="322908" y="299593"/>
                  </a:cubicBez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5" name="Google Shape;385;p27"/>
            <p:cNvSpPr/>
            <p:nvPr/>
          </p:nvSpPr>
          <p:spPr>
            <a:xfrm>
              <a:off x="8753449" y="3890161"/>
              <a:ext cx="478841" cy="495132"/>
            </a:xfrm>
            <a:custGeom>
              <a:avLst/>
              <a:gdLst/>
              <a:ahLst/>
              <a:cxnLst/>
              <a:rect l="l" t="t" r="r" b="b"/>
              <a:pathLst>
                <a:path w="478841" h="495132" extrusionOk="0">
                  <a:moveTo>
                    <a:pt x="232200" y="149406"/>
                  </a:moveTo>
                  <a:lnTo>
                    <a:pt x="54297" y="149406"/>
                  </a:lnTo>
                  <a:cubicBezTo>
                    <a:pt x="61891" y="98495"/>
                    <a:pt x="69184" y="49634"/>
                    <a:pt x="76577" y="0"/>
                  </a:cubicBezTo>
                  <a:lnTo>
                    <a:pt x="478522" y="0"/>
                  </a:lnTo>
                  <a:cubicBezTo>
                    <a:pt x="478522" y="23893"/>
                    <a:pt x="479395" y="46744"/>
                    <a:pt x="478253" y="69461"/>
                  </a:cubicBezTo>
                  <a:cubicBezTo>
                    <a:pt x="477211" y="90497"/>
                    <a:pt x="466122" y="106964"/>
                    <a:pt x="451873" y="122321"/>
                  </a:cubicBezTo>
                  <a:cubicBezTo>
                    <a:pt x="385941" y="193260"/>
                    <a:pt x="320613" y="264737"/>
                    <a:pt x="255084" y="336046"/>
                  </a:cubicBezTo>
                  <a:cubicBezTo>
                    <a:pt x="253606" y="337659"/>
                    <a:pt x="252430" y="339541"/>
                    <a:pt x="249304" y="343742"/>
                  </a:cubicBezTo>
                  <a:lnTo>
                    <a:pt x="438163" y="343742"/>
                  </a:lnTo>
                  <a:cubicBezTo>
                    <a:pt x="436382" y="354764"/>
                    <a:pt x="435138" y="363400"/>
                    <a:pt x="433626" y="371970"/>
                  </a:cubicBezTo>
                  <a:cubicBezTo>
                    <a:pt x="427476" y="406112"/>
                    <a:pt x="420453" y="440153"/>
                    <a:pt x="415412" y="474464"/>
                  </a:cubicBezTo>
                  <a:cubicBezTo>
                    <a:pt x="413093" y="490291"/>
                    <a:pt x="407280" y="495231"/>
                    <a:pt x="390847" y="495131"/>
                  </a:cubicBezTo>
                  <a:cubicBezTo>
                    <a:pt x="267653" y="494358"/>
                    <a:pt x="144492" y="494727"/>
                    <a:pt x="21297" y="494727"/>
                  </a:cubicBezTo>
                  <a:cubicBezTo>
                    <a:pt x="18508" y="494727"/>
                    <a:pt x="15685" y="494458"/>
                    <a:pt x="12896" y="494727"/>
                  </a:cubicBezTo>
                  <a:cubicBezTo>
                    <a:pt x="3318" y="495769"/>
                    <a:pt x="-109" y="491098"/>
                    <a:pt x="59" y="482058"/>
                  </a:cubicBezTo>
                  <a:cubicBezTo>
                    <a:pt x="462" y="459106"/>
                    <a:pt x="-983" y="435986"/>
                    <a:pt x="1504" y="413303"/>
                  </a:cubicBezTo>
                  <a:cubicBezTo>
                    <a:pt x="2613" y="403323"/>
                    <a:pt x="9905" y="392771"/>
                    <a:pt x="17063" y="384907"/>
                  </a:cubicBezTo>
                  <a:cubicBezTo>
                    <a:pt x="83298" y="311952"/>
                    <a:pt x="150137" y="239534"/>
                    <a:pt x="216775" y="166948"/>
                  </a:cubicBezTo>
                  <a:cubicBezTo>
                    <a:pt x="220909" y="162445"/>
                    <a:pt x="224840" y="157774"/>
                    <a:pt x="232166" y="149406"/>
                  </a:cubicBez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6" name="Google Shape;386;p27"/>
            <p:cNvSpPr/>
            <p:nvPr/>
          </p:nvSpPr>
          <p:spPr>
            <a:xfrm>
              <a:off x="11051998" y="3735782"/>
              <a:ext cx="353756" cy="663525"/>
            </a:xfrm>
            <a:custGeom>
              <a:avLst/>
              <a:gdLst/>
              <a:ahLst/>
              <a:cxnLst/>
              <a:rect l="l" t="t" r="r" b="b"/>
              <a:pathLst>
                <a:path w="353756" h="663525" extrusionOk="0">
                  <a:moveTo>
                    <a:pt x="353756" y="158950"/>
                  </a:moveTo>
                  <a:cubicBezTo>
                    <a:pt x="347069" y="200216"/>
                    <a:pt x="341255" y="238257"/>
                    <a:pt x="334232" y="276096"/>
                  </a:cubicBezTo>
                  <a:cubicBezTo>
                    <a:pt x="333627" y="279456"/>
                    <a:pt x="325360" y="283455"/>
                    <a:pt x="320521" y="283589"/>
                  </a:cubicBezTo>
                  <a:cubicBezTo>
                    <a:pt x="295351" y="284262"/>
                    <a:pt x="270148" y="284530"/>
                    <a:pt x="244978" y="283455"/>
                  </a:cubicBezTo>
                  <a:cubicBezTo>
                    <a:pt x="231234" y="282884"/>
                    <a:pt x="224647" y="286748"/>
                    <a:pt x="222832" y="301198"/>
                  </a:cubicBezTo>
                  <a:cubicBezTo>
                    <a:pt x="215137" y="363367"/>
                    <a:pt x="206198" y="425401"/>
                    <a:pt x="198503" y="487603"/>
                  </a:cubicBezTo>
                  <a:cubicBezTo>
                    <a:pt x="194537" y="519662"/>
                    <a:pt x="208080" y="531558"/>
                    <a:pt x="239870" y="524367"/>
                  </a:cubicBezTo>
                  <a:cubicBezTo>
                    <a:pt x="262183" y="519326"/>
                    <a:pt x="284094" y="512571"/>
                    <a:pt x="308793" y="505850"/>
                  </a:cubicBezTo>
                  <a:cubicBezTo>
                    <a:pt x="308255" y="512302"/>
                    <a:pt x="307987" y="517444"/>
                    <a:pt x="307348" y="522552"/>
                  </a:cubicBezTo>
                  <a:cubicBezTo>
                    <a:pt x="304626" y="544193"/>
                    <a:pt x="301232" y="565734"/>
                    <a:pt x="299115" y="587442"/>
                  </a:cubicBezTo>
                  <a:cubicBezTo>
                    <a:pt x="296931" y="610025"/>
                    <a:pt x="286816" y="627734"/>
                    <a:pt x="266082" y="636337"/>
                  </a:cubicBezTo>
                  <a:cubicBezTo>
                    <a:pt x="210365" y="659424"/>
                    <a:pt x="152800" y="671622"/>
                    <a:pt x="92480" y="657508"/>
                  </a:cubicBezTo>
                  <a:cubicBezTo>
                    <a:pt x="45400" y="646486"/>
                    <a:pt x="19692" y="614662"/>
                    <a:pt x="23759" y="566372"/>
                  </a:cubicBezTo>
                  <a:cubicBezTo>
                    <a:pt x="31286" y="477219"/>
                    <a:pt x="41569" y="388301"/>
                    <a:pt x="50709" y="299316"/>
                  </a:cubicBezTo>
                  <a:cubicBezTo>
                    <a:pt x="51180" y="294914"/>
                    <a:pt x="51785" y="290512"/>
                    <a:pt x="52558" y="283925"/>
                  </a:cubicBezTo>
                  <a:lnTo>
                    <a:pt x="0" y="283925"/>
                  </a:lnTo>
                  <a:cubicBezTo>
                    <a:pt x="3562" y="254051"/>
                    <a:pt x="6855" y="226495"/>
                    <a:pt x="10149" y="198939"/>
                  </a:cubicBezTo>
                  <a:cubicBezTo>
                    <a:pt x="10216" y="198368"/>
                    <a:pt x="10350" y="197830"/>
                    <a:pt x="10418" y="197293"/>
                  </a:cubicBezTo>
                  <a:cubicBezTo>
                    <a:pt x="16298" y="156799"/>
                    <a:pt x="16231" y="156564"/>
                    <a:pt x="56826" y="149305"/>
                  </a:cubicBezTo>
                  <a:cubicBezTo>
                    <a:pt x="68856" y="147155"/>
                    <a:pt x="76081" y="140971"/>
                    <a:pt x="78635" y="129311"/>
                  </a:cubicBezTo>
                  <a:cubicBezTo>
                    <a:pt x="81290" y="117314"/>
                    <a:pt x="83104" y="105082"/>
                    <a:pt x="86095" y="93186"/>
                  </a:cubicBezTo>
                  <a:cubicBezTo>
                    <a:pt x="91136" y="73090"/>
                    <a:pt x="102326" y="56489"/>
                    <a:pt x="121850" y="49298"/>
                  </a:cubicBezTo>
                  <a:cubicBezTo>
                    <a:pt x="167889" y="32328"/>
                    <a:pt x="214532" y="17071"/>
                    <a:pt x="264200" y="0"/>
                  </a:cubicBezTo>
                  <a:cubicBezTo>
                    <a:pt x="257613" y="53566"/>
                    <a:pt x="251296" y="105250"/>
                    <a:pt x="244709" y="158950"/>
                  </a:cubicBezTo>
                  <a:lnTo>
                    <a:pt x="353622" y="158950"/>
                  </a:ln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 name="Google Shape;387;p27"/>
            <p:cNvSpPr/>
            <p:nvPr/>
          </p:nvSpPr>
          <p:spPr>
            <a:xfrm>
              <a:off x="9719843" y="3170412"/>
              <a:ext cx="793785" cy="518645"/>
            </a:xfrm>
            <a:custGeom>
              <a:avLst/>
              <a:gdLst/>
              <a:ahLst/>
              <a:cxnLst/>
              <a:rect l="l" t="t" r="r" b="b"/>
              <a:pathLst>
                <a:path w="793785" h="518645" extrusionOk="0">
                  <a:moveTo>
                    <a:pt x="280968" y="516784"/>
                  </a:moveTo>
                  <a:cubicBezTo>
                    <a:pt x="287790" y="470409"/>
                    <a:pt x="294343" y="426253"/>
                    <a:pt x="300795" y="382063"/>
                  </a:cubicBezTo>
                  <a:cubicBezTo>
                    <a:pt x="309600" y="321675"/>
                    <a:pt x="318370" y="261321"/>
                    <a:pt x="327108" y="200934"/>
                  </a:cubicBezTo>
                  <a:cubicBezTo>
                    <a:pt x="328922" y="188366"/>
                    <a:pt x="329897" y="175529"/>
                    <a:pt x="316488" y="168371"/>
                  </a:cubicBezTo>
                  <a:cubicBezTo>
                    <a:pt x="302879" y="161079"/>
                    <a:pt x="291655" y="167867"/>
                    <a:pt x="281506" y="176671"/>
                  </a:cubicBezTo>
                  <a:cubicBezTo>
                    <a:pt x="238492" y="213905"/>
                    <a:pt x="214834" y="261960"/>
                    <a:pt x="205929" y="317172"/>
                  </a:cubicBezTo>
                  <a:cubicBezTo>
                    <a:pt x="196386" y="376283"/>
                    <a:pt x="188522" y="435696"/>
                    <a:pt x="180625" y="495075"/>
                  </a:cubicBezTo>
                  <a:cubicBezTo>
                    <a:pt x="178474" y="511205"/>
                    <a:pt x="172392" y="518363"/>
                    <a:pt x="154884" y="517994"/>
                  </a:cubicBezTo>
                  <a:cubicBezTo>
                    <a:pt x="104040" y="516985"/>
                    <a:pt x="53163" y="517624"/>
                    <a:pt x="0" y="517624"/>
                  </a:cubicBezTo>
                  <a:cubicBezTo>
                    <a:pt x="706" y="510399"/>
                    <a:pt x="1109" y="504014"/>
                    <a:pt x="1983" y="497730"/>
                  </a:cubicBezTo>
                  <a:cubicBezTo>
                    <a:pt x="18785" y="377459"/>
                    <a:pt x="36259" y="257255"/>
                    <a:pt x="52020" y="136850"/>
                  </a:cubicBezTo>
                  <a:cubicBezTo>
                    <a:pt x="56153" y="105362"/>
                    <a:pt x="55347" y="73169"/>
                    <a:pt x="56053" y="41278"/>
                  </a:cubicBezTo>
                  <a:cubicBezTo>
                    <a:pt x="56288" y="29987"/>
                    <a:pt x="59312" y="23233"/>
                    <a:pt x="71679" y="22258"/>
                  </a:cubicBezTo>
                  <a:cubicBezTo>
                    <a:pt x="121346" y="18461"/>
                    <a:pt x="171014" y="14294"/>
                    <a:pt x="220682" y="10362"/>
                  </a:cubicBezTo>
                  <a:cubicBezTo>
                    <a:pt x="222765" y="10194"/>
                    <a:pt x="224916" y="10900"/>
                    <a:pt x="229318" y="11505"/>
                  </a:cubicBezTo>
                  <a:lnTo>
                    <a:pt x="229318" y="147973"/>
                  </a:lnTo>
                  <a:cubicBezTo>
                    <a:pt x="237148" y="136716"/>
                    <a:pt x="245986" y="124047"/>
                    <a:pt x="254790" y="111378"/>
                  </a:cubicBezTo>
                  <a:cubicBezTo>
                    <a:pt x="280061" y="74950"/>
                    <a:pt x="311649" y="45244"/>
                    <a:pt x="349656" y="22493"/>
                  </a:cubicBezTo>
                  <a:cubicBezTo>
                    <a:pt x="358259" y="17352"/>
                    <a:pt x="367400" y="12849"/>
                    <a:pt x="376742" y="9220"/>
                  </a:cubicBezTo>
                  <a:cubicBezTo>
                    <a:pt x="448051" y="-18471"/>
                    <a:pt x="506052" y="18024"/>
                    <a:pt x="511832" y="94407"/>
                  </a:cubicBezTo>
                  <a:cubicBezTo>
                    <a:pt x="512941" y="109261"/>
                    <a:pt x="512000" y="124282"/>
                    <a:pt x="515562" y="140681"/>
                  </a:cubicBezTo>
                  <a:cubicBezTo>
                    <a:pt x="526719" y="126533"/>
                    <a:pt x="536901" y="111445"/>
                    <a:pt x="549201" y="98373"/>
                  </a:cubicBezTo>
                  <a:cubicBezTo>
                    <a:pt x="572489" y="73606"/>
                    <a:pt x="595071" y="47596"/>
                    <a:pt x="621484" y="26560"/>
                  </a:cubicBezTo>
                  <a:cubicBezTo>
                    <a:pt x="650586" y="3372"/>
                    <a:pt x="686644" y="-2441"/>
                    <a:pt x="723542" y="3137"/>
                  </a:cubicBezTo>
                  <a:cubicBezTo>
                    <a:pt x="769647" y="10093"/>
                    <a:pt x="796464" y="39833"/>
                    <a:pt x="793574" y="86342"/>
                  </a:cubicBezTo>
                  <a:cubicBezTo>
                    <a:pt x="790112" y="142126"/>
                    <a:pt x="784097" y="197876"/>
                    <a:pt x="776099" y="253223"/>
                  </a:cubicBezTo>
                  <a:cubicBezTo>
                    <a:pt x="764573" y="332967"/>
                    <a:pt x="750291" y="412307"/>
                    <a:pt x="737118" y="491849"/>
                  </a:cubicBezTo>
                  <a:cubicBezTo>
                    <a:pt x="733455" y="514028"/>
                    <a:pt x="730195" y="517456"/>
                    <a:pt x="708050" y="517758"/>
                  </a:cubicBezTo>
                  <a:cubicBezTo>
                    <a:pt x="666615" y="518363"/>
                    <a:pt x="625181" y="517758"/>
                    <a:pt x="583780" y="518632"/>
                  </a:cubicBezTo>
                  <a:cubicBezTo>
                    <a:pt x="568691" y="518968"/>
                    <a:pt x="566104" y="513121"/>
                    <a:pt x="567986" y="499545"/>
                  </a:cubicBezTo>
                  <a:cubicBezTo>
                    <a:pt x="581293" y="403066"/>
                    <a:pt x="594063" y="306486"/>
                    <a:pt x="606933" y="209940"/>
                  </a:cubicBezTo>
                  <a:cubicBezTo>
                    <a:pt x="607908" y="202715"/>
                    <a:pt x="608714" y="195490"/>
                    <a:pt x="609017" y="188231"/>
                  </a:cubicBezTo>
                  <a:cubicBezTo>
                    <a:pt x="609991" y="165616"/>
                    <a:pt x="601254" y="159768"/>
                    <a:pt x="580352" y="169514"/>
                  </a:cubicBezTo>
                  <a:cubicBezTo>
                    <a:pt x="551015" y="183191"/>
                    <a:pt x="532835" y="207924"/>
                    <a:pt x="517444" y="235009"/>
                  </a:cubicBezTo>
                  <a:cubicBezTo>
                    <a:pt x="490762" y="282022"/>
                    <a:pt x="484747" y="334378"/>
                    <a:pt x="478328" y="386734"/>
                  </a:cubicBezTo>
                  <a:cubicBezTo>
                    <a:pt x="473489" y="426186"/>
                    <a:pt x="467407" y="465470"/>
                    <a:pt x="462265" y="504854"/>
                  </a:cubicBezTo>
                  <a:cubicBezTo>
                    <a:pt x="461257" y="512617"/>
                    <a:pt x="459308" y="516985"/>
                    <a:pt x="450235" y="516918"/>
                  </a:cubicBezTo>
                  <a:cubicBezTo>
                    <a:pt x="394855" y="516616"/>
                    <a:pt x="339474" y="516784"/>
                    <a:pt x="281036" y="516784"/>
                  </a:cubicBez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8" name="Google Shape;388;p27"/>
            <p:cNvSpPr/>
            <p:nvPr/>
          </p:nvSpPr>
          <p:spPr>
            <a:xfrm>
              <a:off x="11396025" y="3166862"/>
              <a:ext cx="492264" cy="533941"/>
            </a:xfrm>
            <a:custGeom>
              <a:avLst/>
              <a:gdLst/>
              <a:ahLst/>
              <a:cxnLst/>
              <a:rect l="l" t="t" r="r" b="b"/>
              <a:pathLst>
                <a:path w="492264" h="533941" extrusionOk="0">
                  <a:moveTo>
                    <a:pt x="263042" y="100"/>
                  </a:moveTo>
                  <a:cubicBezTo>
                    <a:pt x="400048" y="-3327"/>
                    <a:pt x="488730" y="81457"/>
                    <a:pt x="492091" y="204484"/>
                  </a:cubicBezTo>
                  <a:cubicBezTo>
                    <a:pt x="494914" y="308389"/>
                    <a:pt x="463594" y="398550"/>
                    <a:pt x="385094" y="469288"/>
                  </a:cubicBezTo>
                  <a:cubicBezTo>
                    <a:pt x="308072" y="538648"/>
                    <a:pt x="186961" y="554073"/>
                    <a:pt x="101672" y="506455"/>
                  </a:cubicBezTo>
                  <a:cubicBezTo>
                    <a:pt x="38798" y="471372"/>
                    <a:pt x="9562" y="414042"/>
                    <a:pt x="2303" y="345993"/>
                  </a:cubicBezTo>
                  <a:cubicBezTo>
                    <a:pt x="-10870" y="222798"/>
                    <a:pt x="32514" y="121850"/>
                    <a:pt x="131244" y="46273"/>
                  </a:cubicBezTo>
                  <a:cubicBezTo>
                    <a:pt x="174023" y="13509"/>
                    <a:pt x="223892" y="67"/>
                    <a:pt x="263109" y="100"/>
                  </a:cubicBezTo>
                  <a:close/>
                  <a:moveTo>
                    <a:pt x="171906" y="303516"/>
                  </a:moveTo>
                  <a:cubicBezTo>
                    <a:pt x="177585" y="326065"/>
                    <a:pt x="180979" y="349588"/>
                    <a:pt x="189582" y="370961"/>
                  </a:cubicBezTo>
                  <a:cubicBezTo>
                    <a:pt x="199730" y="396198"/>
                    <a:pt x="223489" y="403053"/>
                    <a:pt x="246273" y="388133"/>
                  </a:cubicBezTo>
                  <a:cubicBezTo>
                    <a:pt x="258875" y="379866"/>
                    <a:pt x="271073" y="368071"/>
                    <a:pt x="278365" y="355032"/>
                  </a:cubicBezTo>
                  <a:cubicBezTo>
                    <a:pt x="309954" y="298610"/>
                    <a:pt x="314591" y="238424"/>
                    <a:pt x="297486" y="176457"/>
                  </a:cubicBezTo>
                  <a:cubicBezTo>
                    <a:pt x="292378" y="157975"/>
                    <a:pt x="279777" y="146784"/>
                    <a:pt x="260555" y="144533"/>
                  </a:cubicBezTo>
                  <a:cubicBezTo>
                    <a:pt x="241467" y="142315"/>
                    <a:pt x="226950" y="150279"/>
                    <a:pt x="216634" y="166376"/>
                  </a:cubicBezTo>
                  <a:cubicBezTo>
                    <a:pt x="190086" y="207911"/>
                    <a:pt x="175535" y="253076"/>
                    <a:pt x="171939" y="303516"/>
                  </a:cubicBez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9" name="Google Shape;389;p27"/>
            <p:cNvSpPr/>
            <p:nvPr/>
          </p:nvSpPr>
          <p:spPr>
            <a:xfrm>
              <a:off x="9226948" y="3171784"/>
              <a:ext cx="485200" cy="530022"/>
            </a:xfrm>
            <a:custGeom>
              <a:avLst/>
              <a:gdLst/>
              <a:ahLst/>
              <a:cxnLst/>
              <a:rect l="l" t="t" r="r" b="b"/>
              <a:pathLst>
                <a:path w="485200" h="530022" extrusionOk="0">
                  <a:moveTo>
                    <a:pt x="485200" y="223253"/>
                  </a:moveTo>
                  <a:cubicBezTo>
                    <a:pt x="484125" y="348766"/>
                    <a:pt x="431970" y="445413"/>
                    <a:pt x="319496" y="503751"/>
                  </a:cubicBezTo>
                  <a:cubicBezTo>
                    <a:pt x="254739" y="537355"/>
                    <a:pt x="185111" y="537994"/>
                    <a:pt x="117666" y="509833"/>
                  </a:cubicBezTo>
                  <a:cubicBezTo>
                    <a:pt x="50255" y="481706"/>
                    <a:pt x="16281" y="426763"/>
                    <a:pt x="4620" y="356226"/>
                  </a:cubicBezTo>
                  <a:cubicBezTo>
                    <a:pt x="-17021" y="225370"/>
                    <a:pt x="38460" y="100495"/>
                    <a:pt x="148112" y="34328"/>
                  </a:cubicBezTo>
                  <a:cubicBezTo>
                    <a:pt x="238408" y="-20145"/>
                    <a:pt x="361064" y="-8720"/>
                    <a:pt x="429887" y="61010"/>
                  </a:cubicBezTo>
                  <a:cubicBezTo>
                    <a:pt x="470582" y="102209"/>
                    <a:pt x="484192" y="153691"/>
                    <a:pt x="485133" y="209777"/>
                  </a:cubicBezTo>
                  <a:cubicBezTo>
                    <a:pt x="485200" y="214247"/>
                    <a:pt x="485133" y="218750"/>
                    <a:pt x="485133" y="223219"/>
                  </a:cubicBezTo>
                  <a:close/>
                  <a:moveTo>
                    <a:pt x="306759" y="223824"/>
                  </a:moveTo>
                  <a:cubicBezTo>
                    <a:pt x="305281" y="213642"/>
                    <a:pt x="303668" y="195764"/>
                    <a:pt x="299837" y="178391"/>
                  </a:cubicBezTo>
                  <a:cubicBezTo>
                    <a:pt x="295267" y="157623"/>
                    <a:pt x="283001" y="143274"/>
                    <a:pt x="260587" y="140048"/>
                  </a:cubicBezTo>
                  <a:cubicBezTo>
                    <a:pt x="239550" y="137023"/>
                    <a:pt x="224764" y="147273"/>
                    <a:pt x="213977" y="163638"/>
                  </a:cubicBezTo>
                  <a:cubicBezTo>
                    <a:pt x="173920" y="224530"/>
                    <a:pt x="165956" y="290563"/>
                    <a:pt x="185884" y="359788"/>
                  </a:cubicBezTo>
                  <a:cubicBezTo>
                    <a:pt x="194520" y="389764"/>
                    <a:pt x="229233" y="400181"/>
                    <a:pt x="253698" y="380254"/>
                  </a:cubicBezTo>
                  <a:cubicBezTo>
                    <a:pt x="265426" y="370710"/>
                    <a:pt x="274768" y="357067"/>
                    <a:pt x="282161" y="343625"/>
                  </a:cubicBezTo>
                  <a:cubicBezTo>
                    <a:pt x="301315" y="308911"/>
                    <a:pt x="305247" y="270367"/>
                    <a:pt x="306759" y="223791"/>
                  </a:cubicBez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0" name="Google Shape;390;p27"/>
            <p:cNvSpPr/>
            <p:nvPr/>
          </p:nvSpPr>
          <p:spPr>
            <a:xfrm>
              <a:off x="10524707" y="3157579"/>
              <a:ext cx="489008" cy="532002"/>
            </a:xfrm>
            <a:custGeom>
              <a:avLst/>
              <a:gdLst/>
              <a:ahLst/>
              <a:cxnLst/>
              <a:rect l="l" t="t" r="r" b="b"/>
              <a:pathLst>
                <a:path w="489008" h="532002" extrusionOk="0">
                  <a:moveTo>
                    <a:pt x="288799" y="525382"/>
                  </a:moveTo>
                  <a:cubicBezTo>
                    <a:pt x="292765" y="500717"/>
                    <a:pt x="296327" y="478403"/>
                    <a:pt x="299687" y="457602"/>
                  </a:cubicBezTo>
                  <a:cubicBezTo>
                    <a:pt x="292294" y="464020"/>
                    <a:pt x="284162" y="470741"/>
                    <a:pt x="276433" y="477933"/>
                  </a:cubicBezTo>
                  <a:cubicBezTo>
                    <a:pt x="229857" y="521047"/>
                    <a:pt x="173603" y="536808"/>
                    <a:pt x="112173" y="530759"/>
                  </a:cubicBezTo>
                  <a:cubicBezTo>
                    <a:pt x="41267" y="523769"/>
                    <a:pt x="-3931" y="464726"/>
                    <a:pt x="270" y="389989"/>
                  </a:cubicBezTo>
                  <a:cubicBezTo>
                    <a:pt x="5579" y="295359"/>
                    <a:pt x="66437" y="229494"/>
                    <a:pt x="167050" y="216690"/>
                  </a:cubicBezTo>
                  <a:cubicBezTo>
                    <a:pt x="215003" y="210608"/>
                    <a:pt x="264167" y="212590"/>
                    <a:pt x="312726" y="213330"/>
                  </a:cubicBezTo>
                  <a:cubicBezTo>
                    <a:pt x="331175" y="213599"/>
                    <a:pt x="335644" y="206239"/>
                    <a:pt x="337022" y="190680"/>
                  </a:cubicBezTo>
                  <a:cubicBezTo>
                    <a:pt x="340181" y="155026"/>
                    <a:pt x="318170" y="129049"/>
                    <a:pt x="280062" y="125857"/>
                  </a:cubicBezTo>
                  <a:cubicBezTo>
                    <a:pt x="236174" y="122160"/>
                    <a:pt x="194370" y="131805"/>
                    <a:pt x="153843" y="147767"/>
                  </a:cubicBezTo>
                  <a:cubicBezTo>
                    <a:pt x="138351" y="153850"/>
                    <a:pt x="123229" y="160873"/>
                    <a:pt x="105620" y="168434"/>
                  </a:cubicBezTo>
                  <a:cubicBezTo>
                    <a:pt x="95371" y="136644"/>
                    <a:pt x="84618" y="106198"/>
                    <a:pt x="76351" y="75080"/>
                  </a:cubicBezTo>
                  <a:cubicBezTo>
                    <a:pt x="74771" y="69065"/>
                    <a:pt x="81055" y="56564"/>
                    <a:pt x="86970" y="53641"/>
                  </a:cubicBezTo>
                  <a:cubicBezTo>
                    <a:pt x="178005" y="8610"/>
                    <a:pt x="273207" y="-14409"/>
                    <a:pt x="374491" y="9753"/>
                  </a:cubicBezTo>
                  <a:cubicBezTo>
                    <a:pt x="454806" y="28908"/>
                    <a:pt x="494594" y="83414"/>
                    <a:pt x="488377" y="167695"/>
                  </a:cubicBezTo>
                  <a:cubicBezTo>
                    <a:pt x="483168" y="238533"/>
                    <a:pt x="472986" y="308969"/>
                    <a:pt x="465526" y="379639"/>
                  </a:cubicBezTo>
                  <a:cubicBezTo>
                    <a:pt x="461225" y="420200"/>
                    <a:pt x="457696" y="460861"/>
                    <a:pt x="454369" y="501523"/>
                  </a:cubicBezTo>
                  <a:cubicBezTo>
                    <a:pt x="452689" y="522257"/>
                    <a:pt x="450034" y="525382"/>
                    <a:pt x="429065" y="525382"/>
                  </a:cubicBezTo>
                  <a:cubicBezTo>
                    <a:pt x="383262" y="525416"/>
                    <a:pt x="337492" y="525382"/>
                    <a:pt x="288866" y="525382"/>
                  </a:cubicBezTo>
                  <a:close/>
                  <a:moveTo>
                    <a:pt x="322908" y="299593"/>
                  </a:moveTo>
                  <a:cubicBezTo>
                    <a:pt x="284263" y="291897"/>
                    <a:pt x="247701" y="288839"/>
                    <a:pt x="211038" y="297106"/>
                  </a:cubicBezTo>
                  <a:cubicBezTo>
                    <a:pt x="187582" y="302416"/>
                    <a:pt x="166814" y="313270"/>
                    <a:pt x="151121" y="331954"/>
                  </a:cubicBezTo>
                  <a:cubicBezTo>
                    <a:pt x="119633" y="369490"/>
                    <a:pt x="138385" y="422014"/>
                    <a:pt x="186204" y="431625"/>
                  </a:cubicBezTo>
                  <a:cubicBezTo>
                    <a:pt x="209963" y="436397"/>
                    <a:pt x="232041" y="432398"/>
                    <a:pt x="252237" y="419662"/>
                  </a:cubicBezTo>
                  <a:cubicBezTo>
                    <a:pt x="295621" y="392274"/>
                    <a:pt x="316086" y="351109"/>
                    <a:pt x="322908" y="299593"/>
                  </a:cubicBez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1" name="Google Shape;391;p27"/>
            <p:cNvSpPr/>
            <p:nvPr/>
          </p:nvSpPr>
          <p:spPr>
            <a:xfrm>
              <a:off x="8753449" y="3187293"/>
              <a:ext cx="478841" cy="495132"/>
            </a:xfrm>
            <a:custGeom>
              <a:avLst/>
              <a:gdLst/>
              <a:ahLst/>
              <a:cxnLst/>
              <a:rect l="l" t="t" r="r" b="b"/>
              <a:pathLst>
                <a:path w="478841" h="495132" extrusionOk="0">
                  <a:moveTo>
                    <a:pt x="232200" y="149406"/>
                  </a:moveTo>
                  <a:lnTo>
                    <a:pt x="54297" y="149406"/>
                  </a:lnTo>
                  <a:cubicBezTo>
                    <a:pt x="61891" y="98495"/>
                    <a:pt x="69184" y="49634"/>
                    <a:pt x="76577" y="0"/>
                  </a:cubicBezTo>
                  <a:lnTo>
                    <a:pt x="478522" y="0"/>
                  </a:lnTo>
                  <a:cubicBezTo>
                    <a:pt x="478522" y="23893"/>
                    <a:pt x="479395" y="46744"/>
                    <a:pt x="478253" y="69461"/>
                  </a:cubicBezTo>
                  <a:cubicBezTo>
                    <a:pt x="477211" y="90497"/>
                    <a:pt x="466122" y="106964"/>
                    <a:pt x="451873" y="122321"/>
                  </a:cubicBezTo>
                  <a:cubicBezTo>
                    <a:pt x="385941" y="193260"/>
                    <a:pt x="320613" y="264737"/>
                    <a:pt x="255084" y="336046"/>
                  </a:cubicBezTo>
                  <a:cubicBezTo>
                    <a:pt x="253606" y="337659"/>
                    <a:pt x="252430" y="339541"/>
                    <a:pt x="249304" y="343742"/>
                  </a:cubicBezTo>
                  <a:lnTo>
                    <a:pt x="438163" y="343742"/>
                  </a:lnTo>
                  <a:cubicBezTo>
                    <a:pt x="436382" y="354764"/>
                    <a:pt x="435138" y="363400"/>
                    <a:pt x="433626" y="371970"/>
                  </a:cubicBezTo>
                  <a:cubicBezTo>
                    <a:pt x="427476" y="406112"/>
                    <a:pt x="420453" y="440153"/>
                    <a:pt x="415412" y="474464"/>
                  </a:cubicBezTo>
                  <a:cubicBezTo>
                    <a:pt x="413093" y="490291"/>
                    <a:pt x="407280" y="495231"/>
                    <a:pt x="390847" y="495131"/>
                  </a:cubicBezTo>
                  <a:cubicBezTo>
                    <a:pt x="267653" y="494358"/>
                    <a:pt x="144492" y="494727"/>
                    <a:pt x="21297" y="494727"/>
                  </a:cubicBezTo>
                  <a:cubicBezTo>
                    <a:pt x="18508" y="494727"/>
                    <a:pt x="15685" y="494458"/>
                    <a:pt x="12896" y="494727"/>
                  </a:cubicBezTo>
                  <a:cubicBezTo>
                    <a:pt x="3318" y="495769"/>
                    <a:pt x="-109" y="491098"/>
                    <a:pt x="59" y="482058"/>
                  </a:cubicBezTo>
                  <a:cubicBezTo>
                    <a:pt x="462" y="459106"/>
                    <a:pt x="-983" y="435986"/>
                    <a:pt x="1504" y="413303"/>
                  </a:cubicBezTo>
                  <a:cubicBezTo>
                    <a:pt x="2613" y="403323"/>
                    <a:pt x="9905" y="392771"/>
                    <a:pt x="17063" y="384907"/>
                  </a:cubicBezTo>
                  <a:cubicBezTo>
                    <a:pt x="83298" y="311952"/>
                    <a:pt x="150137" y="239534"/>
                    <a:pt x="216775" y="166948"/>
                  </a:cubicBezTo>
                  <a:cubicBezTo>
                    <a:pt x="220909" y="162445"/>
                    <a:pt x="224840" y="157774"/>
                    <a:pt x="232166" y="149406"/>
                  </a:cubicBez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2" name="Google Shape;392;p27"/>
            <p:cNvSpPr/>
            <p:nvPr/>
          </p:nvSpPr>
          <p:spPr>
            <a:xfrm>
              <a:off x="11051998" y="3032914"/>
              <a:ext cx="353756" cy="663525"/>
            </a:xfrm>
            <a:custGeom>
              <a:avLst/>
              <a:gdLst/>
              <a:ahLst/>
              <a:cxnLst/>
              <a:rect l="l" t="t" r="r" b="b"/>
              <a:pathLst>
                <a:path w="353756" h="663525" extrusionOk="0">
                  <a:moveTo>
                    <a:pt x="353756" y="158950"/>
                  </a:moveTo>
                  <a:cubicBezTo>
                    <a:pt x="347069" y="200216"/>
                    <a:pt x="341255" y="238257"/>
                    <a:pt x="334232" y="276096"/>
                  </a:cubicBezTo>
                  <a:cubicBezTo>
                    <a:pt x="333627" y="279456"/>
                    <a:pt x="325360" y="283455"/>
                    <a:pt x="320521" y="283589"/>
                  </a:cubicBezTo>
                  <a:cubicBezTo>
                    <a:pt x="295351" y="284262"/>
                    <a:pt x="270148" y="284530"/>
                    <a:pt x="244978" y="283455"/>
                  </a:cubicBezTo>
                  <a:cubicBezTo>
                    <a:pt x="231234" y="282884"/>
                    <a:pt x="224647" y="286748"/>
                    <a:pt x="222832" y="301198"/>
                  </a:cubicBezTo>
                  <a:cubicBezTo>
                    <a:pt x="215137" y="363367"/>
                    <a:pt x="206198" y="425401"/>
                    <a:pt x="198503" y="487603"/>
                  </a:cubicBezTo>
                  <a:cubicBezTo>
                    <a:pt x="194537" y="519662"/>
                    <a:pt x="208080" y="531558"/>
                    <a:pt x="239870" y="524367"/>
                  </a:cubicBezTo>
                  <a:cubicBezTo>
                    <a:pt x="262183" y="519326"/>
                    <a:pt x="284094" y="512571"/>
                    <a:pt x="308793" y="505850"/>
                  </a:cubicBezTo>
                  <a:cubicBezTo>
                    <a:pt x="308255" y="512302"/>
                    <a:pt x="307987" y="517444"/>
                    <a:pt x="307348" y="522552"/>
                  </a:cubicBezTo>
                  <a:cubicBezTo>
                    <a:pt x="304626" y="544193"/>
                    <a:pt x="301232" y="565734"/>
                    <a:pt x="299115" y="587442"/>
                  </a:cubicBezTo>
                  <a:cubicBezTo>
                    <a:pt x="296931" y="610025"/>
                    <a:pt x="286816" y="627734"/>
                    <a:pt x="266082" y="636337"/>
                  </a:cubicBezTo>
                  <a:cubicBezTo>
                    <a:pt x="210365" y="659424"/>
                    <a:pt x="152800" y="671622"/>
                    <a:pt x="92480" y="657508"/>
                  </a:cubicBezTo>
                  <a:cubicBezTo>
                    <a:pt x="45400" y="646486"/>
                    <a:pt x="19692" y="614662"/>
                    <a:pt x="23759" y="566372"/>
                  </a:cubicBezTo>
                  <a:cubicBezTo>
                    <a:pt x="31286" y="477219"/>
                    <a:pt x="41569" y="388301"/>
                    <a:pt x="50709" y="299316"/>
                  </a:cubicBezTo>
                  <a:cubicBezTo>
                    <a:pt x="51180" y="294914"/>
                    <a:pt x="51785" y="290512"/>
                    <a:pt x="52558" y="283925"/>
                  </a:cubicBezTo>
                  <a:lnTo>
                    <a:pt x="0" y="283925"/>
                  </a:lnTo>
                  <a:cubicBezTo>
                    <a:pt x="3562" y="254051"/>
                    <a:pt x="6855" y="226495"/>
                    <a:pt x="10149" y="198939"/>
                  </a:cubicBezTo>
                  <a:cubicBezTo>
                    <a:pt x="10216" y="198368"/>
                    <a:pt x="10350" y="197830"/>
                    <a:pt x="10418" y="197293"/>
                  </a:cubicBezTo>
                  <a:cubicBezTo>
                    <a:pt x="16298" y="156799"/>
                    <a:pt x="16231" y="156564"/>
                    <a:pt x="56826" y="149305"/>
                  </a:cubicBezTo>
                  <a:cubicBezTo>
                    <a:pt x="68856" y="147155"/>
                    <a:pt x="76081" y="140971"/>
                    <a:pt x="78635" y="129311"/>
                  </a:cubicBezTo>
                  <a:cubicBezTo>
                    <a:pt x="81290" y="117314"/>
                    <a:pt x="83104" y="105082"/>
                    <a:pt x="86095" y="93186"/>
                  </a:cubicBezTo>
                  <a:cubicBezTo>
                    <a:pt x="91136" y="73090"/>
                    <a:pt x="102326" y="56489"/>
                    <a:pt x="121850" y="49298"/>
                  </a:cubicBezTo>
                  <a:cubicBezTo>
                    <a:pt x="167889" y="32328"/>
                    <a:pt x="214532" y="17071"/>
                    <a:pt x="264200" y="0"/>
                  </a:cubicBezTo>
                  <a:cubicBezTo>
                    <a:pt x="257613" y="53566"/>
                    <a:pt x="251296" y="105250"/>
                    <a:pt x="244709" y="158950"/>
                  </a:cubicBezTo>
                  <a:lnTo>
                    <a:pt x="353622" y="158950"/>
                  </a:ln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3" name="Google Shape;393;p27"/>
            <p:cNvSpPr/>
            <p:nvPr/>
          </p:nvSpPr>
          <p:spPr>
            <a:xfrm>
              <a:off x="9719843" y="2467544"/>
              <a:ext cx="793785" cy="518645"/>
            </a:xfrm>
            <a:custGeom>
              <a:avLst/>
              <a:gdLst/>
              <a:ahLst/>
              <a:cxnLst/>
              <a:rect l="l" t="t" r="r" b="b"/>
              <a:pathLst>
                <a:path w="793785" h="518645" extrusionOk="0">
                  <a:moveTo>
                    <a:pt x="280968" y="516784"/>
                  </a:moveTo>
                  <a:cubicBezTo>
                    <a:pt x="287790" y="470409"/>
                    <a:pt x="294343" y="426253"/>
                    <a:pt x="300795" y="382063"/>
                  </a:cubicBezTo>
                  <a:cubicBezTo>
                    <a:pt x="309600" y="321675"/>
                    <a:pt x="318370" y="261321"/>
                    <a:pt x="327108" y="200934"/>
                  </a:cubicBezTo>
                  <a:cubicBezTo>
                    <a:pt x="328922" y="188366"/>
                    <a:pt x="329897" y="175529"/>
                    <a:pt x="316488" y="168371"/>
                  </a:cubicBezTo>
                  <a:cubicBezTo>
                    <a:pt x="302879" y="161079"/>
                    <a:pt x="291655" y="167867"/>
                    <a:pt x="281506" y="176671"/>
                  </a:cubicBezTo>
                  <a:cubicBezTo>
                    <a:pt x="238492" y="213905"/>
                    <a:pt x="214834" y="261960"/>
                    <a:pt x="205929" y="317172"/>
                  </a:cubicBezTo>
                  <a:cubicBezTo>
                    <a:pt x="196386" y="376283"/>
                    <a:pt x="188522" y="435696"/>
                    <a:pt x="180625" y="495075"/>
                  </a:cubicBezTo>
                  <a:cubicBezTo>
                    <a:pt x="178474" y="511205"/>
                    <a:pt x="172392" y="518363"/>
                    <a:pt x="154884" y="517994"/>
                  </a:cubicBezTo>
                  <a:cubicBezTo>
                    <a:pt x="104040" y="516985"/>
                    <a:pt x="53163" y="517624"/>
                    <a:pt x="0" y="517624"/>
                  </a:cubicBezTo>
                  <a:cubicBezTo>
                    <a:pt x="706" y="510399"/>
                    <a:pt x="1109" y="504014"/>
                    <a:pt x="1983" y="497730"/>
                  </a:cubicBezTo>
                  <a:cubicBezTo>
                    <a:pt x="18785" y="377459"/>
                    <a:pt x="36259" y="257255"/>
                    <a:pt x="52020" y="136850"/>
                  </a:cubicBezTo>
                  <a:cubicBezTo>
                    <a:pt x="56153" y="105362"/>
                    <a:pt x="55347" y="73169"/>
                    <a:pt x="56053" y="41278"/>
                  </a:cubicBezTo>
                  <a:cubicBezTo>
                    <a:pt x="56288" y="29987"/>
                    <a:pt x="59312" y="23233"/>
                    <a:pt x="71679" y="22258"/>
                  </a:cubicBezTo>
                  <a:cubicBezTo>
                    <a:pt x="121346" y="18461"/>
                    <a:pt x="171014" y="14294"/>
                    <a:pt x="220682" y="10362"/>
                  </a:cubicBezTo>
                  <a:cubicBezTo>
                    <a:pt x="222765" y="10194"/>
                    <a:pt x="224916" y="10900"/>
                    <a:pt x="229318" y="11505"/>
                  </a:cubicBezTo>
                  <a:lnTo>
                    <a:pt x="229318" y="147973"/>
                  </a:lnTo>
                  <a:cubicBezTo>
                    <a:pt x="237148" y="136716"/>
                    <a:pt x="245986" y="124047"/>
                    <a:pt x="254790" y="111378"/>
                  </a:cubicBezTo>
                  <a:cubicBezTo>
                    <a:pt x="280061" y="74950"/>
                    <a:pt x="311649" y="45244"/>
                    <a:pt x="349656" y="22493"/>
                  </a:cubicBezTo>
                  <a:cubicBezTo>
                    <a:pt x="358259" y="17352"/>
                    <a:pt x="367400" y="12849"/>
                    <a:pt x="376742" y="9220"/>
                  </a:cubicBezTo>
                  <a:cubicBezTo>
                    <a:pt x="448051" y="-18471"/>
                    <a:pt x="506052" y="18024"/>
                    <a:pt x="511832" y="94407"/>
                  </a:cubicBezTo>
                  <a:cubicBezTo>
                    <a:pt x="512941" y="109261"/>
                    <a:pt x="512000" y="124282"/>
                    <a:pt x="515562" y="140681"/>
                  </a:cubicBezTo>
                  <a:cubicBezTo>
                    <a:pt x="526719" y="126533"/>
                    <a:pt x="536901" y="111445"/>
                    <a:pt x="549201" y="98373"/>
                  </a:cubicBezTo>
                  <a:cubicBezTo>
                    <a:pt x="572489" y="73606"/>
                    <a:pt x="595071" y="47596"/>
                    <a:pt x="621484" y="26560"/>
                  </a:cubicBezTo>
                  <a:cubicBezTo>
                    <a:pt x="650586" y="3372"/>
                    <a:pt x="686644" y="-2441"/>
                    <a:pt x="723542" y="3137"/>
                  </a:cubicBezTo>
                  <a:cubicBezTo>
                    <a:pt x="769647" y="10093"/>
                    <a:pt x="796464" y="39833"/>
                    <a:pt x="793574" y="86342"/>
                  </a:cubicBezTo>
                  <a:cubicBezTo>
                    <a:pt x="790112" y="142126"/>
                    <a:pt x="784097" y="197876"/>
                    <a:pt x="776099" y="253223"/>
                  </a:cubicBezTo>
                  <a:cubicBezTo>
                    <a:pt x="764573" y="332967"/>
                    <a:pt x="750291" y="412307"/>
                    <a:pt x="737118" y="491849"/>
                  </a:cubicBezTo>
                  <a:cubicBezTo>
                    <a:pt x="733455" y="514028"/>
                    <a:pt x="730195" y="517456"/>
                    <a:pt x="708050" y="517758"/>
                  </a:cubicBezTo>
                  <a:cubicBezTo>
                    <a:pt x="666615" y="518363"/>
                    <a:pt x="625181" y="517758"/>
                    <a:pt x="583780" y="518632"/>
                  </a:cubicBezTo>
                  <a:cubicBezTo>
                    <a:pt x="568691" y="518968"/>
                    <a:pt x="566104" y="513121"/>
                    <a:pt x="567986" y="499545"/>
                  </a:cubicBezTo>
                  <a:cubicBezTo>
                    <a:pt x="581293" y="403066"/>
                    <a:pt x="594063" y="306486"/>
                    <a:pt x="606933" y="209940"/>
                  </a:cubicBezTo>
                  <a:cubicBezTo>
                    <a:pt x="607908" y="202715"/>
                    <a:pt x="608714" y="195490"/>
                    <a:pt x="609017" y="188231"/>
                  </a:cubicBezTo>
                  <a:cubicBezTo>
                    <a:pt x="609991" y="165616"/>
                    <a:pt x="601254" y="159768"/>
                    <a:pt x="580352" y="169514"/>
                  </a:cubicBezTo>
                  <a:cubicBezTo>
                    <a:pt x="551015" y="183191"/>
                    <a:pt x="532835" y="207924"/>
                    <a:pt x="517444" y="235009"/>
                  </a:cubicBezTo>
                  <a:cubicBezTo>
                    <a:pt x="490762" y="282022"/>
                    <a:pt x="484747" y="334378"/>
                    <a:pt x="478328" y="386734"/>
                  </a:cubicBezTo>
                  <a:cubicBezTo>
                    <a:pt x="473489" y="426186"/>
                    <a:pt x="467407" y="465470"/>
                    <a:pt x="462265" y="504854"/>
                  </a:cubicBezTo>
                  <a:cubicBezTo>
                    <a:pt x="461257" y="512617"/>
                    <a:pt x="459308" y="516985"/>
                    <a:pt x="450235" y="516918"/>
                  </a:cubicBezTo>
                  <a:cubicBezTo>
                    <a:pt x="394855" y="516616"/>
                    <a:pt x="339474" y="516784"/>
                    <a:pt x="281036" y="516784"/>
                  </a:cubicBez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4" name="Google Shape;394;p27"/>
            <p:cNvSpPr/>
            <p:nvPr/>
          </p:nvSpPr>
          <p:spPr>
            <a:xfrm>
              <a:off x="11396025" y="2463994"/>
              <a:ext cx="492264" cy="533941"/>
            </a:xfrm>
            <a:custGeom>
              <a:avLst/>
              <a:gdLst/>
              <a:ahLst/>
              <a:cxnLst/>
              <a:rect l="l" t="t" r="r" b="b"/>
              <a:pathLst>
                <a:path w="492264" h="533941" extrusionOk="0">
                  <a:moveTo>
                    <a:pt x="263042" y="100"/>
                  </a:moveTo>
                  <a:cubicBezTo>
                    <a:pt x="400048" y="-3327"/>
                    <a:pt x="488730" y="81457"/>
                    <a:pt x="492091" y="204484"/>
                  </a:cubicBezTo>
                  <a:cubicBezTo>
                    <a:pt x="494914" y="308389"/>
                    <a:pt x="463594" y="398550"/>
                    <a:pt x="385094" y="469288"/>
                  </a:cubicBezTo>
                  <a:cubicBezTo>
                    <a:pt x="308072" y="538648"/>
                    <a:pt x="186961" y="554073"/>
                    <a:pt x="101672" y="506455"/>
                  </a:cubicBezTo>
                  <a:cubicBezTo>
                    <a:pt x="38798" y="471372"/>
                    <a:pt x="9562" y="414042"/>
                    <a:pt x="2303" y="345993"/>
                  </a:cubicBezTo>
                  <a:cubicBezTo>
                    <a:pt x="-10870" y="222798"/>
                    <a:pt x="32514" y="121850"/>
                    <a:pt x="131244" y="46273"/>
                  </a:cubicBezTo>
                  <a:cubicBezTo>
                    <a:pt x="174023" y="13509"/>
                    <a:pt x="223892" y="67"/>
                    <a:pt x="263109" y="100"/>
                  </a:cubicBezTo>
                  <a:close/>
                  <a:moveTo>
                    <a:pt x="171906" y="303516"/>
                  </a:moveTo>
                  <a:cubicBezTo>
                    <a:pt x="177585" y="326065"/>
                    <a:pt x="180979" y="349588"/>
                    <a:pt x="189582" y="370961"/>
                  </a:cubicBezTo>
                  <a:cubicBezTo>
                    <a:pt x="199730" y="396198"/>
                    <a:pt x="223489" y="403053"/>
                    <a:pt x="246273" y="388133"/>
                  </a:cubicBezTo>
                  <a:cubicBezTo>
                    <a:pt x="258875" y="379866"/>
                    <a:pt x="271073" y="368071"/>
                    <a:pt x="278365" y="355032"/>
                  </a:cubicBezTo>
                  <a:cubicBezTo>
                    <a:pt x="309954" y="298610"/>
                    <a:pt x="314591" y="238424"/>
                    <a:pt x="297486" y="176457"/>
                  </a:cubicBezTo>
                  <a:cubicBezTo>
                    <a:pt x="292378" y="157975"/>
                    <a:pt x="279777" y="146784"/>
                    <a:pt x="260555" y="144533"/>
                  </a:cubicBezTo>
                  <a:cubicBezTo>
                    <a:pt x="241467" y="142315"/>
                    <a:pt x="226950" y="150279"/>
                    <a:pt x="216634" y="166376"/>
                  </a:cubicBezTo>
                  <a:cubicBezTo>
                    <a:pt x="190086" y="207911"/>
                    <a:pt x="175535" y="253076"/>
                    <a:pt x="171939" y="303516"/>
                  </a:cubicBez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5" name="Google Shape;395;p27"/>
            <p:cNvSpPr/>
            <p:nvPr/>
          </p:nvSpPr>
          <p:spPr>
            <a:xfrm>
              <a:off x="9226948" y="2468916"/>
              <a:ext cx="485200" cy="530022"/>
            </a:xfrm>
            <a:custGeom>
              <a:avLst/>
              <a:gdLst/>
              <a:ahLst/>
              <a:cxnLst/>
              <a:rect l="l" t="t" r="r" b="b"/>
              <a:pathLst>
                <a:path w="485200" h="530022" extrusionOk="0">
                  <a:moveTo>
                    <a:pt x="485200" y="223253"/>
                  </a:moveTo>
                  <a:cubicBezTo>
                    <a:pt x="484125" y="348766"/>
                    <a:pt x="431970" y="445413"/>
                    <a:pt x="319496" y="503751"/>
                  </a:cubicBezTo>
                  <a:cubicBezTo>
                    <a:pt x="254739" y="537355"/>
                    <a:pt x="185111" y="537994"/>
                    <a:pt x="117666" y="509833"/>
                  </a:cubicBezTo>
                  <a:cubicBezTo>
                    <a:pt x="50255" y="481706"/>
                    <a:pt x="16281" y="426763"/>
                    <a:pt x="4620" y="356226"/>
                  </a:cubicBezTo>
                  <a:cubicBezTo>
                    <a:pt x="-17021" y="225370"/>
                    <a:pt x="38460" y="100495"/>
                    <a:pt x="148112" y="34328"/>
                  </a:cubicBezTo>
                  <a:cubicBezTo>
                    <a:pt x="238408" y="-20145"/>
                    <a:pt x="361064" y="-8720"/>
                    <a:pt x="429887" y="61010"/>
                  </a:cubicBezTo>
                  <a:cubicBezTo>
                    <a:pt x="470582" y="102209"/>
                    <a:pt x="484192" y="153691"/>
                    <a:pt x="485133" y="209777"/>
                  </a:cubicBezTo>
                  <a:cubicBezTo>
                    <a:pt x="485200" y="214247"/>
                    <a:pt x="485133" y="218750"/>
                    <a:pt x="485133" y="223219"/>
                  </a:cubicBezTo>
                  <a:close/>
                  <a:moveTo>
                    <a:pt x="306759" y="223824"/>
                  </a:moveTo>
                  <a:cubicBezTo>
                    <a:pt x="305281" y="213642"/>
                    <a:pt x="303668" y="195764"/>
                    <a:pt x="299837" y="178391"/>
                  </a:cubicBezTo>
                  <a:cubicBezTo>
                    <a:pt x="295267" y="157623"/>
                    <a:pt x="283001" y="143274"/>
                    <a:pt x="260587" y="140048"/>
                  </a:cubicBezTo>
                  <a:cubicBezTo>
                    <a:pt x="239550" y="137023"/>
                    <a:pt x="224764" y="147273"/>
                    <a:pt x="213977" y="163638"/>
                  </a:cubicBezTo>
                  <a:cubicBezTo>
                    <a:pt x="173920" y="224530"/>
                    <a:pt x="165956" y="290563"/>
                    <a:pt x="185884" y="359788"/>
                  </a:cubicBezTo>
                  <a:cubicBezTo>
                    <a:pt x="194520" y="389764"/>
                    <a:pt x="229233" y="400181"/>
                    <a:pt x="253698" y="380254"/>
                  </a:cubicBezTo>
                  <a:cubicBezTo>
                    <a:pt x="265426" y="370710"/>
                    <a:pt x="274768" y="357067"/>
                    <a:pt x="282161" y="343625"/>
                  </a:cubicBezTo>
                  <a:cubicBezTo>
                    <a:pt x="301315" y="308911"/>
                    <a:pt x="305247" y="270367"/>
                    <a:pt x="306759" y="223791"/>
                  </a:cubicBez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6" name="Google Shape;396;p27"/>
            <p:cNvSpPr/>
            <p:nvPr/>
          </p:nvSpPr>
          <p:spPr>
            <a:xfrm>
              <a:off x="10524707" y="2454711"/>
              <a:ext cx="489008" cy="532002"/>
            </a:xfrm>
            <a:custGeom>
              <a:avLst/>
              <a:gdLst/>
              <a:ahLst/>
              <a:cxnLst/>
              <a:rect l="l" t="t" r="r" b="b"/>
              <a:pathLst>
                <a:path w="489008" h="532002" extrusionOk="0">
                  <a:moveTo>
                    <a:pt x="288799" y="525382"/>
                  </a:moveTo>
                  <a:cubicBezTo>
                    <a:pt x="292765" y="500717"/>
                    <a:pt x="296327" y="478403"/>
                    <a:pt x="299687" y="457602"/>
                  </a:cubicBezTo>
                  <a:cubicBezTo>
                    <a:pt x="292294" y="464020"/>
                    <a:pt x="284162" y="470741"/>
                    <a:pt x="276433" y="477933"/>
                  </a:cubicBezTo>
                  <a:cubicBezTo>
                    <a:pt x="229857" y="521047"/>
                    <a:pt x="173603" y="536808"/>
                    <a:pt x="112173" y="530759"/>
                  </a:cubicBezTo>
                  <a:cubicBezTo>
                    <a:pt x="41267" y="523769"/>
                    <a:pt x="-3931" y="464726"/>
                    <a:pt x="270" y="389989"/>
                  </a:cubicBezTo>
                  <a:cubicBezTo>
                    <a:pt x="5579" y="295359"/>
                    <a:pt x="66437" y="229494"/>
                    <a:pt x="167050" y="216690"/>
                  </a:cubicBezTo>
                  <a:cubicBezTo>
                    <a:pt x="215003" y="210608"/>
                    <a:pt x="264167" y="212590"/>
                    <a:pt x="312726" y="213330"/>
                  </a:cubicBezTo>
                  <a:cubicBezTo>
                    <a:pt x="331175" y="213599"/>
                    <a:pt x="335644" y="206239"/>
                    <a:pt x="337022" y="190680"/>
                  </a:cubicBezTo>
                  <a:cubicBezTo>
                    <a:pt x="340181" y="155026"/>
                    <a:pt x="318170" y="129049"/>
                    <a:pt x="280062" y="125857"/>
                  </a:cubicBezTo>
                  <a:cubicBezTo>
                    <a:pt x="236174" y="122160"/>
                    <a:pt x="194370" y="131805"/>
                    <a:pt x="153843" y="147767"/>
                  </a:cubicBezTo>
                  <a:cubicBezTo>
                    <a:pt x="138351" y="153850"/>
                    <a:pt x="123229" y="160873"/>
                    <a:pt x="105620" y="168434"/>
                  </a:cubicBezTo>
                  <a:cubicBezTo>
                    <a:pt x="95371" y="136644"/>
                    <a:pt x="84618" y="106198"/>
                    <a:pt x="76351" y="75080"/>
                  </a:cubicBezTo>
                  <a:cubicBezTo>
                    <a:pt x="74771" y="69065"/>
                    <a:pt x="81055" y="56564"/>
                    <a:pt x="86970" y="53641"/>
                  </a:cubicBezTo>
                  <a:cubicBezTo>
                    <a:pt x="178005" y="8610"/>
                    <a:pt x="273207" y="-14409"/>
                    <a:pt x="374491" y="9753"/>
                  </a:cubicBezTo>
                  <a:cubicBezTo>
                    <a:pt x="454806" y="28908"/>
                    <a:pt x="494594" y="83414"/>
                    <a:pt x="488377" y="167695"/>
                  </a:cubicBezTo>
                  <a:cubicBezTo>
                    <a:pt x="483168" y="238533"/>
                    <a:pt x="472986" y="308969"/>
                    <a:pt x="465526" y="379639"/>
                  </a:cubicBezTo>
                  <a:cubicBezTo>
                    <a:pt x="461225" y="420200"/>
                    <a:pt x="457696" y="460861"/>
                    <a:pt x="454369" y="501523"/>
                  </a:cubicBezTo>
                  <a:cubicBezTo>
                    <a:pt x="452689" y="522257"/>
                    <a:pt x="450034" y="525382"/>
                    <a:pt x="429065" y="525382"/>
                  </a:cubicBezTo>
                  <a:cubicBezTo>
                    <a:pt x="383262" y="525416"/>
                    <a:pt x="337492" y="525382"/>
                    <a:pt x="288866" y="525382"/>
                  </a:cubicBezTo>
                  <a:close/>
                  <a:moveTo>
                    <a:pt x="322908" y="299593"/>
                  </a:moveTo>
                  <a:cubicBezTo>
                    <a:pt x="284263" y="291897"/>
                    <a:pt x="247701" y="288839"/>
                    <a:pt x="211038" y="297106"/>
                  </a:cubicBezTo>
                  <a:cubicBezTo>
                    <a:pt x="187582" y="302416"/>
                    <a:pt x="166814" y="313270"/>
                    <a:pt x="151121" y="331954"/>
                  </a:cubicBezTo>
                  <a:cubicBezTo>
                    <a:pt x="119633" y="369490"/>
                    <a:pt x="138385" y="422014"/>
                    <a:pt x="186204" y="431625"/>
                  </a:cubicBezTo>
                  <a:cubicBezTo>
                    <a:pt x="209963" y="436397"/>
                    <a:pt x="232041" y="432398"/>
                    <a:pt x="252237" y="419662"/>
                  </a:cubicBezTo>
                  <a:cubicBezTo>
                    <a:pt x="295621" y="392274"/>
                    <a:pt x="316086" y="351109"/>
                    <a:pt x="322908" y="299593"/>
                  </a:cubicBez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7" name="Google Shape;397;p27"/>
            <p:cNvSpPr/>
            <p:nvPr/>
          </p:nvSpPr>
          <p:spPr>
            <a:xfrm>
              <a:off x="8753449" y="2484425"/>
              <a:ext cx="478841" cy="495132"/>
            </a:xfrm>
            <a:custGeom>
              <a:avLst/>
              <a:gdLst/>
              <a:ahLst/>
              <a:cxnLst/>
              <a:rect l="l" t="t" r="r" b="b"/>
              <a:pathLst>
                <a:path w="478841" h="495132" extrusionOk="0">
                  <a:moveTo>
                    <a:pt x="232200" y="149406"/>
                  </a:moveTo>
                  <a:lnTo>
                    <a:pt x="54297" y="149406"/>
                  </a:lnTo>
                  <a:cubicBezTo>
                    <a:pt x="61891" y="98495"/>
                    <a:pt x="69184" y="49634"/>
                    <a:pt x="76577" y="0"/>
                  </a:cubicBezTo>
                  <a:lnTo>
                    <a:pt x="478522" y="0"/>
                  </a:lnTo>
                  <a:cubicBezTo>
                    <a:pt x="478522" y="23893"/>
                    <a:pt x="479395" y="46744"/>
                    <a:pt x="478253" y="69461"/>
                  </a:cubicBezTo>
                  <a:cubicBezTo>
                    <a:pt x="477211" y="90497"/>
                    <a:pt x="466122" y="106964"/>
                    <a:pt x="451873" y="122321"/>
                  </a:cubicBezTo>
                  <a:cubicBezTo>
                    <a:pt x="385941" y="193260"/>
                    <a:pt x="320613" y="264737"/>
                    <a:pt x="255084" y="336046"/>
                  </a:cubicBezTo>
                  <a:cubicBezTo>
                    <a:pt x="253606" y="337659"/>
                    <a:pt x="252430" y="339541"/>
                    <a:pt x="249304" y="343742"/>
                  </a:cubicBezTo>
                  <a:lnTo>
                    <a:pt x="438163" y="343742"/>
                  </a:lnTo>
                  <a:cubicBezTo>
                    <a:pt x="436382" y="354764"/>
                    <a:pt x="435138" y="363400"/>
                    <a:pt x="433626" y="371970"/>
                  </a:cubicBezTo>
                  <a:cubicBezTo>
                    <a:pt x="427476" y="406112"/>
                    <a:pt x="420453" y="440153"/>
                    <a:pt x="415412" y="474464"/>
                  </a:cubicBezTo>
                  <a:cubicBezTo>
                    <a:pt x="413093" y="490291"/>
                    <a:pt x="407280" y="495231"/>
                    <a:pt x="390847" y="495131"/>
                  </a:cubicBezTo>
                  <a:cubicBezTo>
                    <a:pt x="267653" y="494358"/>
                    <a:pt x="144492" y="494727"/>
                    <a:pt x="21297" y="494727"/>
                  </a:cubicBezTo>
                  <a:cubicBezTo>
                    <a:pt x="18508" y="494727"/>
                    <a:pt x="15685" y="494458"/>
                    <a:pt x="12896" y="494727"/>
                  </a:cubicBezTo>
                  <a:cubicBezTo>
                    <a:pt x="3318" y="495769"/>
                    <a:pt x="-109" y="491098"/>
                    <a:pt x="59" y="482058"/>
                  </a:cubicBezTo>
                  <a:cubicBezTo>
                    <a:pt x="462" y="459106"/>
                    <a:pt x="-983" y="435986"/>
                    <a:pt x="1504" y="413303"/>
                  </a:cubicBezTo>
                  <a:cubicBezTo>
                    <a:pt x="2613" y="403323"/>
                    <a:pt x="9905" y="392771"/>
                    <a:pt x="17063" y="384907"/>
                  </a:cubicBezTo>
                  <a:cubicBezTo>
                    <a:pt x="83298" y="311952"/>
                    <a:pt x="150137" y="239534"/>
                    <a:pt x="216775" y="166948"/>
                  </a:cubicBezTo>
                  <a:cubicBezTo>
                    <a:pt x="220909" y="162445"/>
                    <a:pt x="224840" y="157774"/>
                    <a:pt x="232166" y="149406"/>
                  </a:cubicBez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8" name="Google Shape;398;p27"/>
            <p:cNvSpPr/>
            <p:nvPr/>
          </p:nvSpPr>
          <p:spPr>
            <a:xfrm>
              <a:off x="11051998" y="2330046"/>
              <a:ext cx="353756" cy="663525"/>
            </a:xfrm>
            <a:custGeom>
              <a:avLst/>
              <a:gdLst/>
              <a:ahLst/>
              <a:cxnLst/>
              <a:rect l="l" t="t" r="r" b="b"/>
              <a:pathLst>
                <a:path w="353756" h="663525" extrusionOk="0">
                  <a:moveTo>
                    <a:pt x="353756" y="158950"/>
                  </a:moveTo>
                  <a:cubicBezTo>
                    <a:pt x="347069" y="200216"/>
                    <a:pt x="341255" y="238257"/>
                    <a:pt x="334232" y="276096"/>
                  </a:cubicBezTo>
                  <a:cubicBezTo>
                    <a:pt x="333627" y="279456"/>
                    <a:pt x="325360" y="283455"/>
                    <a:pt x="320521" y="283589"/>
                  </a:cubicBezTo>
                  <a:cubicBezTo>
                    <a:pt x="295351" y="284262"/>
                    <a:pt x="270148" y="284530"/>
                    <a:pt x="244978" y="283455"/>
                  </a:cubicBezTo>
                  <a:cubicBezTo>
                    <a:pt x="231234" y="282884"/>
                    <a:pt x="224647" y="286748"/>
                    <a:pt x="222832" y="301198"/>
                  </a:cubicBezTo>
                  <a:cubicBezTo>
                    <a:pt x="215137" y="363367"/>
                    <a:pt x="206198" y="425401"/>
                    <a:pt x="198503" y="487603"/>
                  </a:cubicBezTo>
                  <a:cubicBezTo>
                    <a:pt x="194537" y="519662"/>
                    <a:pt x="208080" y="531558"/>
                    <a:pt x="239870" y="524367"/>
                  </a:cubicBezTo>
                  <a:cubicBezTo>
                    <a:pt x="262183" y="519326"/>
                    <a:pt x="284094" y="512571"/>
                    <a:pt x="308793" y="505850"/>
                  </a:cubicBezTo>
                  <a:cubicBezTo>
                    <a:pt x="308255" y="512302"/>
                    <a:pt x="307987" y="517444"/>
                    <a:pt x="307348" y="522552"/>
                  </a:cubicBezTo>
                  <a:cubicBezTo>
                    <a:pt x="304626" y="544193"/>
                    <a:pt x="301232" y="565734"/>
                    <a:pt x="299115" y="587442"/>
                  </a:cubicBezTo>
                  <a:cubicBezTo>
                    <a:pt x="296931" y="610025"/>
                    <a:pt x="286816" y="627734"/>
                    <a:pt x="266082" y="636337"/>
                  </a:cubicBezTo>
                  <a:cubicBezTo>
                    <a:pt x="210365" y="659424"/>
                    <a:pt x="152800" y="671622"/>
                    <a:pt x="92480" y="657508"/>
                  </a:cubicBezTo>
                  <a:cubicBezTo>
                    <a:pt x="45400" y="646486"/>
                    <a:pt x="19692" y="614662"/>
                    <a:pt x="23759" y="566372"/>
                  </a:cubicBezTo>
                  <a:cubicBezTo>
                    <a:pt x="31286" y="477219"/>
                    <a:pt x="41569" y="388301"/>
                    <a:pt x="50709" y="299316"/>
                  </a:cubicBezTo>
                  <a:cubicBezTo>
                    <a:pt x="51180" y="294914"/>
                    <a:pt x="51785" y="290512"/>
                    <a:pt x="52558" y="283925"/>
                  </a:cubicBezTo>
                  <a:lnTo>
                    <a:pt x="0" y="283925"/>
                  </a:lnTo>
                  <a:cubicBezTo>
                    <a:pt x="3562" y="254051"/>
                    <a:pt x="6855" y="226495"/>
                    <a:pt x="10149" y="198939"/>
                  </a:cubicBezTo>
                  <a:cubicBezTo>
                    <a:pt x="10216" y="198368"/>
                    <a:pt x="10350" y="197830"/>
                    <a:pt x="10418" y="197293"/>
                  </a:cubicBezTo>
                  <a:cubicBezTo>
                    <a:pt x="16298" y="156799"/>
                    <a:pt x="16231" y="156564"/>
                    <a:pt x="56826" y="149305"/>
                  </a:cubicBezTo>
                  <a:cubicBezTo>
                    <a:pt x="68856" y="147155"/>
                    <a:pt x="76081" y="140971"/>
                    <a:pt x="78635" y="129311"/>
                  </a:cubicBezTo>
                  <a:cubicBezTo>
                    <a:pt x="81290" y="117314"/>
                    <a:pt x="83104" y="105082"/>
                    <a:pt x="86095" y="93186"/>
                  </a:cubicBezTo>
                  <a:cubicBezTo>
                    <a:pt x="91136" y="73090"/>
                    <a:pt x="102326" y="56489"/>
                    <a:pt x="121850" y="49298"/>
                  </a:cubicBezTo>
                  <a:cubicBezTo>
                    <a:pt x="167889" y="32328"/>
                    <a:pt x="214532" y="17071"/>
                    <a:pt x="264200" y="0"/>
                  </a:cubicBezTo>
                  <a:cubicBezTo>
                    <a:pt x="257613" y="53566"/>
                    <a:pt x="251296" y="105250"/>
                    <a:pt x="244709" y="158950"/>
                  </a:cubicBezTo>
                  <a:lnTo>
                    <a:pt x="353622" y="158950"/>
                  </a:ln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9" name="Google Shape;399;p27"/>
            <p:cNvSpPr/>
            <p:nvPr/>
          </p:nvSpPr>
          <p:spPr>
            <a:xfrm>
              <a:off x="9719843" y="1764676"/>
              <a:ext cx="793785" cy="518645"/>
            </a:xfrm>
            <a:custGeom>
              <a:avLst/>
              <a:gdLst/>
              <a:ahLst/>
              <a:cxnLst/>
              <a:rect l="l" t="t" r="r" b="b"/>
              <a:pathLst>
                <a:path w="793785" h="518645" extrusionOk="0">
                  <a:moveTo>
                    <a:pt x="280968" y="516784"/>
                  </a:moveTo>
                  <a:cubicBezTo>
                    <a:pt x="287790" y="470409"/>
                    <a:pt x="294343" y="426253"/>
                    <a:pt x="300795" y="382063"/>
                  </a:cubicBezTo>
                  <a:cubicBezTo>
                    <a:pt x="309600" y="321675"/>
                    <a:pt x="318370" y="261321"/>
                    <a:pt x="327108" y="200934"/>
                  </a:cubicBezTo>
                  <a:cubicBezTo>
                    <a:pt x="328922" y="188366"/>
                    <a:pt x="329897" y="175529"/>
                    <a:pt x="316488" y="168371"/>
                  </a:cubicBezTo>
                  <a:cubicBezTo>
                    <a:pt x="302879" y="161079"/>
                    <a:pt x="291655" y="167867"/>
                    <a:pt x="281506" y="176671"/>
                  </a:cubicBezTo>
                  <a:cubicBezTo>
                    <a:pt x="238492" y="213905"/>
                    <a:pt x="214834" y="261960"/>
                    <a:pt x="205929" y="317172"/>
                  </a:cubicBezTo>
                  <a:cubicBezTo>
                    <a:pt x="196386" y="376283"/>
                    <a:pt x="188522" y="435696"/>
                    <a:pt x="180625" y="495075"/>
                  </a:cubicBezTo>
                  <a:cubicBezTo>
                    <a:pt x="178474" y="511205"/>
                    <a:pt x="172392" y="518363"/>
                    <a:pt x="154884" y="517994"/>
                  </a:cubicBezTo>
                  <a:cubicBezTo>
                    <a:pt x="104040" y="516985"/>
                    <a:pt x="53163" y="517624"/>
                    <a:pt x="0" y="517624"/>
                  </a:cubicBezTo>
                  <a:cubicBezTo>
                    <a:pt x="706" y="510399"/>
                    <a:pt x="1109" y="504014"/>
                    <a:pt x="1983" y="497730"/>
                  </a:cubicBezTo>
                  <a:cubicBezTo>
                    <a:pt x="18785" y="377459"/>
                    <a:pt x="36259" y="257255"/>
                    <a:pt x="52020" y="136850"/>
                  </a:cubicBezTo>
                  <a:cubicBezTo>
                    <a:pt x="56153" y="105362"/>
                    <a:pt x="55347" y="73169"/>
                    <a:pt x="56053" y="41278"/>
                  </a:cubicBezTo>
                  <a:cubicBezTo>
                    <a:pt x="56288" y="29987"/>
                    <a:pt x="59312" y="23233"/>
                    <a:pt x="71679" y="22258"/>
                  </a:cubicBezTo>
                  <a:cubicBezTo>
                    <a:pt x="121346" y="18461"/>
                    <a:pt x="171014" y="14294"/>
                    <a:pt x="220682" y="10362"/>
                  </a:cubicBezTo>
                  <a:cubicBezTo>
                    <a:pt x="222765" y="10194"/>
                    <a:pt x="224916" y="10900"/>
                    <a:pt x="229318" y="11505"/>
                  </a:cubicBezTo>
                  <a:lnTo>
                    <a:pt x="229318" y="147973"/>
                  </a:lnTo>
                  <a:cubicBezTo>
                    <a:pt x="237148" y="136716"/>
                    <a:pt x="245986" y="124047"/>
                    <a:pt x="254790" y="111378"/>
                  </a:cubicBezTo>
                  <a:cubicBezTo>
                    <a:pt x="280061" y="74950"/>
                    <a:pt x="311649" y="45244"/>
                    <a:pt x="349656" y="22493"/>
                  </a:cubicBezTo>
                  <a:cubicBezTo>
                    <a:pt x="358259" y="17352"/>
                    <a:pt x="367400" y="12849"/>
                    <a:pt x="376742" y="9220"/>
                  </a:cubicBezTo>
                  <a:cubicBezTo>
                    <a:pt x="448051" y="-18471"/>
                    <a:pt x="506052" y="18024"/>
                    <a:pt x="511832" y="94407"/>
                  </a:cubicBezTo>
                  <a:cubicBezTo>
                    <a:pt x="512941" y="109261"/>
                    <a:pt x="512000" y="124282"/>
                    <a:pt x="515562" y="140681"/>
                  </a:cubicBezTo>
                  <a:cubicBezTo>
                    <a:pt x="526719" y="126533"/>
                    <a:pt x="536901" y="111445"/>
                    <a:pt x="549201" y="98373"/>
                  </a:cubicBezTo>
                  <a:cubicBezTo>
                    <a:pt x="572489" y="73606"/>
                    <a:pt x="595071" y="47596"/>
                    <a:pt x="621484" y="26560"/>
                  </a:cubicBezTo>
                  <a:cubicBezTo>
                    <a:pt x="650586" y="3372"/>
                    <a:pt x="686644" y="-2441"/>
                    <a:pt x="723542" y="3137"/>
                  </a:cubicBezTo>
                  <a:cubicBezTo>
                    <a:pt x="769647" y="10093"/>
                    <a:pt x="796464" y="39833"/>
                    <a:pt x="793574" y="86342"/>
                  </a:cubicBezTo>
                  <a:cubicBezTo>
                    <a:pt x="790112" y="142126"/>
                    <a:pt x="784097" y="197876"/>
                    <a:pt x="776099" y="253223"/>
                  </a:cubicBezTo>
                  <a:cubicBezTo>
                    <a:pt x="764573" y="332967"/>
                    <a:pt x="750291" y="412307"/>
                    <a:pt x="737118" y="491849"/>
                  </a:cubicBezTo>
                  <a:cubicBezTo>
                    <a:pt x="733455" y="514028"/>
                    <a:pt x="730195" y="517456"/>
                    <a:pt x="708050" y="517758"/>
                  </a:cubicBezTo>
                  <a:cubicBezTo>
                    <a:pt x="666615" y="518363"/>
                    <a:pt x="625181" y="517758"/>
                    <a:pt x="583780" y="518632"/>
                  </a:cubicBezTo>
                  <a:cubicBezTo>
                    <a:pt x="568691" y="518968"/>
                    <a:pt x="566104" y="513121"/>
                    <a:pt x="567986" y="499545"/>
                  </a:cubicBezTo>
                  <a:cubicBezTo>
                    <a:pt x="581293" y="403066"/>
                    <a:pt x="594063" y="306486"/>
                    <a:pt x="606933" y="209940"/>
                  </a:cubicBezTo>
                  <a:cubicBezTo>
                    <a:pt x="607908" y="202715"/>
                    <a:pt x="608714" y="195490"/>
                    <a:pt x="609017" y="188231"/>
                  </a:cubicBezTo>
                  <a:cubicBezTo>
                    <a:pt x="609991" y="165616"/>
                    <a:pt x="601254" y="159768"/>
                    <a:pt x="580352" y="169514"/>
                  </a:cubicBezTo>
                  <a:cubicBezTo>
                    <a:pt x="551015" y="183191"/>
                    <a:pt x="532835" y="207924"/>
                    <a:pt x="517444" y="235009"/>
                  </a:cubicBezTo>
                  <a:cubicBezTo>
                    <a:pt x="490762" y="282022"/>
                    <a:pt x="484747" y="334378"/>
                    <a:pt x="478328" y="386734"/>
                  </a:cubicBezTo>
                  <a:cubicBezTo>
                    <a:pt x="473489" y="426186"/>
                    <a:pt x="467407" y="465470"/>
                    <a:pt x="462265" y="504854"/>
                  </a:cubicBezTo>
                  <a:cubicBezTo>
                    <a:pt x="461257" y="512617"/>
                    <a:pt x="459308" y="516985"/>
                    <a:pt x="450235" y="516918"/>
                  </a:cubicBezTo>
                  <a:cubicBezTo>
                    <a:pt x="394855" y="516616"/>
                    <a:pt x="339474" y="516784"/>
                    <a:pt x="281036" y="516784"/>
                  </a:cubicBez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0" name="Google Shape;400;p27"/>
            <p:cNvSpPr/>
            <p:nvPr/>
          </p:nvSpPr>
          <p:spPr>
            <a:xfrm>
              <a:off x="11396025" y="1761126"/>
              <a:ext cx="492264" cy="533941"/>
            </a:xfrm>
            <a:custGeom>
              <a:avLst/>
              <a:gdLst/>
              <a:ahLst/>
              <a:cxnLst/>
              <a:rect l="l" t="t" r="r" b="b"/>
              <a:pathLst>
                <a:path w="492264" h="533941" extrusionOk="0">
                  <a:moveTo>
                    <a:pt x="263042" y="100"/>
                  </a:moveTo>
                  <a:cubicBezTo>
                    <a:pt x="400048" y="-3327"/>
                    <a:pt x="488730" y="81457"/>
                    <a:pt x="492091" y="204484"/>
                  </a:cubicBezTo>
                  <a:cubicBezTo>
                    <a:pt x="494914" y="308389"/>
                    <a:pt x="463594" y="398550"/>
                    <a:pt x="385094" y="469288"/>
                  </a:cubicBezTo>
                  <a:cubicBezTo>
                    <a:pt x="308072" y="538648"/>
                    <a:pt x="186961" y="554073"/>
                    <a:pt x="101672" y="506455"/>
                  </a:cubicBezTo>
                  <a:cubicBezTo>
                    <a:pt x="38798" y="471372"/>
                    <a:pt x="9562" y="414042"/>
                    <a:pt x="2303" y="345993"/>
                  </a:cubicBezTo>
                  <a:cubicBezTo>
                    <a:pt x="-10870" y="222798"/>
                    <a:pt x="32514" y="121850"/>
                    <a:pt x="131244" y="46273"/>
                  </a:cubicBezTo>
                  <a:cubicBezTo>
                    <a:pt x="174023" y="13509"/>
                    <a:pt x="223892" y="67"/>
                    <a:pt x="263109" y="100"/>
                  </a:cubicBezTo>
                  <a:close/>
                  <a:moveTo>
                    <a:pt x="171906" y="303516"/>
                  </a:moveTo>
                  <a:cubicBezTo>
                    <a:pt x="177585" y="326065"/>
                    <a:pt x="180979" y="349588"/>
                    <a:pt x="189582" y="370961"/>
                  </a:cubicBezTo>
                  <a:cubicBezTo>
                    <a:pt x="199730" y="396198"/>
                    <a:pt x="223489" y="403053"/>
                    <a:pt x="246273" y="388133"/>
                  </a:cubicBezTo>
                  <a:cubicBezTo>
                    <a:pt x="258875" y="379866"/>
                    <a:pt x="271073" y="368071"/>
                    <a:pt x="278365" y="355032"/>
                  </a:cubicBezTo>
                  <a:cubicBezTo>
                    <a:pt x="309954" y="298610"/>
                    <a:pt x="314591" y="238424"/>
                    <a:pt x="297486" y="176457"/>
                  </a:cubicBezTo>
                  <a:cubicBezTo>
                    <a:pt x="292378" y="157975"/>
                    <a:pt x="279777" y="146784"/>
                    <a:pt x="260555" y="144533"/>
                  </a:cubicBezTo>
                  <a:cubicBezTo>
                    <a:pt x="241467" y="142315"/>
                    <a:pt x="226950" y="150279"/>
                    <a:pt x="216634" y="166376"/>
                  </a:cubicBezTo>
                  <a:cubicBezTo>
                    <a:pt x="190086" y="207911"/>
                    <a:pt x="175535" y="253076"/>
                    <a:pt x="171939" y="303516"/>
                  </a:cubicBez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1" name="Google Shape;401;p27"/>
            <p:cNvSpPr/>
            <p:nvPr/>
          </p:nvSpPr>
          <p:spPr>
            <a:xfrm>
              <a:off x="9226948" y="1766048"/>
              <a:ext cx="485200" cy="530022"/>
            </a:xfrm>
            <a:custGeom>
              <a:avLst/>
              <a:gdLst/>
              <a:ahLst/>
              <a:cxnLst/>
              <a:rect l="l" t="t" r="r" b="b"/>
              <a:pathLst>
                <a:path w="485200" h="530022" extrusionOk="0">
                  <a:moveTo>
                    <a:pt x="485200" y="223253"/>
                  </a:moveTo>
                  <a:cubicBezTo>
                    <a:pt x="484125" y="348766"/>
                    <a:pt x="431970" y="445413"/>
                    <a:pt x="319496" y="503751"/>
                  </a:cubicBezTo>
                  <a:cubicBezTo>
                    <a:pt x="254739" y="537355"/>
                    <a:pt x="185111" y="537994"/>
                    <a:pt x="117666" y="509833"/>
                  </a:cubicBezTo>
                  <a:cubicBezTo>
                    <a:pt x="50255" y="481706"/>
                    <a:pt x="16281" y="426763"/>
                    <a:pt x="4620" y="356226"/>
                  </a:cubicBezTo>
                  <a:cubicBezTo>
                    <a:pt x="-17021" y="225370"/>
                    <a:pt x="38460" y="100495"/>
                    <a:pt x="148112" y="34328"/>
                  </a:cubicBezTo>
                  <a:cubicBezTo>
                    <a:pt x="238408" y="-20145"/>
                    <a:pt x="361064" y="-8720"/>
                    <a:pt x="429887" y="61010"/>
                  </a:cubicBezTo>
                  <a:cubicBezTo>
                    <a:pt x="470582" y="102209"/>
                    <a:pt x="484192" y="153691"/>
                    <a:pt x="485133" y="209777"/>
                  </a:cubicBezTo>
                  <a:cubicBezTo>
                    <a:pt x="485200" y="214247"/>
                    <a:pt x="485133" y="218750"/>
                    <a:pt x="485133" y="223219"/>
                  </a:cubicBezTo>
                  <a:close/>
                  <a:moveTo>
                    <a:pt x="306759" y="223824"/>
                  </a:moveTo>
                  <a:cubicBezTo>
                    <a:pt x="305281" y="213642"/>
                    <a:pt x="303668" y="195764"/>
                    <a:pt x="299837" y="178391"/>
                  </a:cubicBezTo>
                  <a:cubicBezTo>
                    <a:pt x="295267" y="157623"/>
                    <a:pt x="283001" y="143274"/>
                    <a:pt x="260587" y="140048"/>
                  </a:cubicBezTo>
                  <a:cubicBezTo>
                    <a:pt x="239550" y="137023"/>
                    <a:pt x="224764" y="147273"/>
                    <a:pt x="213977" y="163638"/>
                  </a:cubicBezTo>
                  <a:cubicBezTo>
                    <a:pt x="173920" y="224530"/>
                    <a:pt x="165956" y="290563"/>
                    <a:pt x="185884" y="359788"/>
                  </a:cubicBezTo>
                  <a:cubicBezTo>
                    <a:pt x="194520" y="389764"/>
                    <a:pt x="229233" y="400181"/>
                    <a:pt x="253698" y="380254"/>
                  </a:cubicBezTo>
                  <a:cubicBezTo>
                    <a:pt x="265426" y="370710"/>
                    <a:pt x="274768" y="357067"/>
                    <a:pt x="282161" y="343625"/>
                  </a:cubicBezTo>
                  <a:cubicBezTo>
                    <a:pt x="301315" y="308911"/>
                    <a:pt x="305247" y="270367"/>
                    <a:pt x="306759" y="223791"/>
                  </a:cubicBez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2" name="Google Shape;402;p27"/>
            <p:cNvSpPr/>
            <p:nvPr/>
          </p:nvSpPr>
          <p:spPr>
            <a:xfrm>
              <a:off x="10524707" y="1751843"/>
              <a:ext cx="489008" cy="532002"/>
            </a:xfrm>
            <a:custGeom>
              <a:avLst/>
              <a:gdLst/>
              <a:ahLst/>
              <a:cxnLst/>
              <a:rect l="l" t="t" r="r" b="b"/>
              <a:pathLst>
                <a:path w="489008" h="532002" extrusionOk="0">
                  <a:moveTo>
                    <a:pt x="288799" y="525382"/>
                  </a:moveTo>
                  <a:cubicBezTo>
                    <a:pt x="292765" y="500717"/>
                    <a:pt x="296327" y="478403"/>
                    <a:pt x="299687" y="457602"/>
                  </a:cubicBezTo>
                  <a:cubicBezTo>
                    <a:pt x="292294" y="464020"/>
                    <a:pt x="284162" y="470741"/>
                    <a:pt x="276433" y="477933"/>
                  </a:cubicBezTo>
                  <a:cubicBezTo>
                    <a:pt x="229857" y="521047"/>
                    <a:pt x="173603" y="536808"/>
                    <a:pt x="112173" y="530759"/>
                  </a:cubicBezTo>
                  <a:cubicBezTo>
                    <a:pt x="41267" y="523769"/>
                    <a:pt x="-3931" y="464726"/>
                    <a:pt x="270" y="389989"/>
                  </a:cubicBezTo>
                  <a:cubicBezTo>
                    <a:pt x="5579" y="295359"/>
                    <a:pt x="66437" y="229494"/>
                    <a:pt x="167050" y="216690"/>
                  </a:cubicBezTo>
                  <a:cubicBezTo>
                    <a:pt x="215003" y="210608"/>
                    <a:pt x="264167" y="212590"/>
                    <a:pt x="312726" y="213330"/>
                  </a:cubicBezTo>
                  <a:cubicBezTo>
                    <a:pt x="331175" y="213599"/>
                    <a:pt x="335644" y="206239"/>
                    <a:pt x="337022" y="190680"/>
                  </a:cubicBezTo>
                  <a:cubicBezTo>
                    <a:pt x="340181" y="155026"/>
                    <a:pt x="318170" y="129049"/>
                    <a:pt x="280062" y="125857"/>
                  </a:cubicBezTo>
                  <a:cubicBezTo>
                    <a:pt x="236174" y="122160"/>
                    <a:pt x="194370" y="131805"/>
                    <a:pt x="153843" y="147767"/>
                  </a:cubicBezTo>
                  <a:cubicBezTo>
                    <a:pt x="138351" y="153850"/>
                    <a:pt x="123229" y="160873"/>
                    <a:pt x="105620" y="168434"/>
                  </a:cubicBezTo>
                  <a:cubicBezTo>
                    <a:pt x="95371" y="136644"/>
                    <a:pt x="84618" y="106198"/>
                    <a:pt x="76351" y="75080"/>
                  </a:cubicBezTo>
                  <a:cubicBezTo>
                    <a:pt x="74771" y="69065"/>
                    <a:pt x="81055" y="56564"/>
                    <a:pt x="86970" y="53641"/>
                  </a:cubicBezTo>
                  <a:cubicBezTo>
                    <a:pt x="178005" y="8610"/>
                    <a:pt x="273207" y="-14409"/>
                    <a:pt x="374491" y="9753"/>
                  </a:cubicBezTo>
                  <a:cubicBezTo>
                    <a:pt x="454806" y="28908"/>
                    <a:pt x="494594" y="83414"/>
                    <a:pt x="488377" y="167695"/>
                  </a:cubicBezTo>
                  <a:cubicBezTo>
                    <a:pt x="483168" y="238533"/>
                    <a:pt x="472986" y="308969"/>
                    <a:pt x="465526" y="379639"/>
                  </a:cubicBezTo>
                  <a:cubicBezTo>
                    <a:pt x="461225" y="420200"/>
                    <a:pt x="457696" y="460861"/>
                    <a:pt x="454369" y="501523"/>
                  </a:cubicBezTo>
                  <a:cubicBezTo>
                    <a:pt x="452689" y="522257"/>
                    <a:pt x="450034" y="525382"/>
                    <a:pt x="429065" y="525382"/>
                  </a:cubicBezTo>
                  <a:cubicBezTo>
                    <a:pt x="383262" y="525416"/>
                    <a:pt x="337492" y="525382"/>
                    <a:pt x="288866" y="525382"/>
                  </a:cubicBezTo>
                  <a:close/>
                  <a:moveTo>
                    <a:pt x="322908" y="299593"/>
                  </a:moveTo>
                  <a:cubicBezTo>
                    <a:pt x="284263" y="291897"/>
                    <a:pt x="247701" y="288839"/>
                    <a:pt x="211038" y="297106"/>
                  </a:cubicBezTo>
                  <a:cubicBezTo>
                    <a:pt x="187582" y="302416"/>
                    <a:pt x="166814" y="313270"/>
                    <a:pt x="151121" y="331954"/>
                  </a:cubicBezTo>
                  <a:cubicBezTo>
                    <a:pt x="119633" y="369490"/>
                    <a:pt x="138385" y="422014"/>
                    <a:pt x="186204" y="431625"/>
                  </a:cubicBezTo>
                  <a:cubicBezTo>
                    <a:pt x="209963" y="436397"/>
                    <a:pt x="232041" y="432398"/>
                    <a:pt x="252237" y="419662"/>
                  </a:cubicBezTo>
                  <a:cubicBezTo>
                    <a:pt x="295621" y="392274"/>
                    <a:pt x="316086" y="351109"/>
                    <a:pt x="322908" y="299593"/>
                  </a:cubicBez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3" name="Google Shape;403;p27"/>
            <p:cNvSpPr/>
            <p:nvPr/>
          </p:nvSpPr>
          <p:spPr>
            <a:xfrm>
              <a:off x="8753449" y="1781557"/>
              <a:ext cx="478841" cy="495132"/>
            </a:xfrm>
            <a:custGeom>
              <a:avLst/>
              <a:gdLst/>
              <a:ahLst/>
              <a:cxnLst/>
              <a:rect l="l" t="t" r="r" b="b"/>
              <a:pathLst>
                <a:path w="478841" h="495132" extrusionOk="0">
                  <a:moveTo>
                    <a:pt x="232200" y="149406"/>
                  </a:moveTo>
                  <a:lnTo>
                    <a:pt x="54297" y="149406"/>
                  </a:lnTo>
                  <a:cubicBezTo>
                    <a:pt x="61891" y="98495"/>
                    <a:pt x="69184" y="49634"/>
                    <a:pt x="76577" y="0"/>
                  </a:cubicBezTo>
                  <a:lnTo>
                    <a:pt x="478522" y="0"/>
                  </a:lnTo>
                  <a:cubicBezTo>
                    <a:pt x="478522" y="23893"/>
                    <a:pt x="479395" y="46744"/>
                    <a:pt x="478253" y="69461"/>
                  </a:cubicBezTo>
                  <a:cubicBezTo>
                    <a:pt x="477211" y="90497"/>
                    <a:pt x="466122" y="106964"/>
                    <a:pt x="451873" y="122321"/>
                  </a:cubicBezTo>
                  <a:cubicBezTo>
                    <a:pt x="385941" y="193260"/>
                    <a:pt x="320613" y="264737"/>
                    <a:pt x="255084" y="336046"/>
                  </a:cubicBezTo>
                  <a:cubicBezTo>
                    <a:pt x="253606" y="337659"/>
                    <a:pt x="252430" y="339541"/>
                    <a:pt x="249304" y="343742"/>
                  </a:cubicBezTo>
                  <a:lnTo>
                    <a:pt x="438163" y="343742"/>
                  </a:lnTo>
                  <a:cubicBezTo>
                    <a:pt x="436382" y="354764"/>
                    <a:pt x="435138" y="363400"/>
                    <a:pt x="433626" y="371970"/>
                  </a:cubicBezTo>
                  <a:cubicBezTo>
                    <a:pt x="427476" y="406112"/>
                    <a:pt x="420453" y="440153"/>
                    <a:pt x="415412" y="474464"/>
                  </a:cubicBezTo>
                  <a:cubicBezTo>
                    <a:pt x="413093" y="490291"/>
                    <a:pt x="407280" y="495231"/>
                    <a:pt x="390847" y="495131"/>
                  </a:cubicBezTo>
                  <a:cubicBezTo>
                    <a:pt x="267653" y="494358"/>
                    <a:pt x="144492" y="494727"/>
                    <a:pt x="21297" y="494727"/>
                  </a:cubicBezTo>
                  <a:cubicBezTo>
                    <a:pt x="18508" y="494727"/>
                    <a:pt x="15685" y="494458"/>
                    <a:pt x="12896" y="494727"/>
                  </a:cubicBezTo>
                  <a:cubicBezTo>
                    <a:pt x="3318" y="495769"/>
                    <a:pt x="-109" y="491098"/>
                    <a:pt x="59" y="482058"/>
                  </a:cubicBezTo>
                  <a:cubicBezTo>
                    <a:pt x="462" y="459106"/>
                    <a:pt x="-983" y="435986"/>
                    <a:pt x="1504" y="413303"/>
                  </a:cubicBezTo>
                  <a:cubicBezTo>
                    <a:pt x="2613" y="403323"/>
                    <a:pt x="9905" y="392771"/>
                    <a:pt x="17063" y="384907"/>
                  </a:cubicBezTo>
                  <a:cubicBezTo>
                    <a:pt x="83298" y="311952"/>
                    <a:pt x="150137" y="239534"/>
                    <a:pt x="216775" y="166948"/>
                  </a:cubicBezTo>
                  <a:cubicBezTo>
                    <a:pt x="220909" y="162445"/>
                    <a:pt x="224840" y="157774"/>
                    <a:pt x="232166" y="149406"/>
                  </a:cubicBez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4" name="Google Shape;404;p27"/>
            <p:cNvSpPr/>
            <p:nvPr/>
          </p:nvSpPr>
          <p:spPr>
            <a:xfrm>
              <a:off x="11051998" y="1627178"/>
              <a:ext cx="353756" cy="663525"/>
            </a:xfrm>
            <a:custGeom>
              <a:avLst/>
              <a:gdLst/>
              <a:ahLst/>
              <a:cxnLst/>
              <a:rect l="l" t="t" r="r" b="b"/>
              <a:pathLst>
                <a:path w="353756" h="663525" extrusionOk="0">
                  <a:moveTo>
                    <a:pt x="353756" y="158950"/>
                  </a:moveTo>
                  <a:cubicBezTo>
                    <a:pt x="347069" y="200216"/>
                    <a:pt x="341255" y="238257"/>
                    <a:pt x="334232" y="276096"/>
                  </a:cubicBezTo>
                  <a:cubicBezTo>
                    <a:pt x="333627" y="279456"/>
                    <a:pt x="325360" y="283455"/>
                    <a:pt x="320521" y="283589"/>
                  </a:cubicBezTo>
                  <a:cubicBezTo>
                    <a:pt x="295351" y="284262"/>
                    <a:pt x="270148" y="284530"/>
                    <a:pt x="244978" y="283455"/>
                  </a:cubicBezTo>
                  <a:cubicBezTo>
                    <a:pt x="231234" y="282884"/>
                    <a:pt x="224647" y="286748"/>
                    <a:pt x="222832" y="301198"/>
                  </a:cubicBezTo>
                  <a:cubicBezTo>
                    <a:pt x="215137" y="363367"/>
                    <a:pt x="206198" y="425401"/>
                    <a:pt x="198503" y="487603"/>
                  </a:cubicBezTo>
                  <a:cubicBezTo>
                    <a:pt x="194537" y="519662"/>
                    <a:pt x="208080" y="531558"/>
                    <a:pt x="239870" y="524367"/>
                  </a:cubicBezTo>
                  <a:cubicBezTo>
                    <a:pt x="262183" y="519326"/>
                    <a:pt x="284094" y="512571"/>
                    <a:pt x="308793" y="505850"/>
                  </a:cubicBezTo>
                  <a:cubicBezTo>
                    <a:pt x="308255" y="512302"/>
                    <a:pt x="307987" y="517444"/>
                    <a:pt x="307348" y="522552"/>
                  </a:cubicBezTo>
                  <a:cubicBezTo>
                    <a:pt x="304626" y="544193"/>
                    <a:pt x="301232" y="565734"/>
                    <a:pt x="299115" y="587442"/>
                  </a:cubicBezTo>
                  <a:cubicBezTo>
                    <a:pt x="296931" y="610025"/>
                    <a:pt x="286816" y="627734"/>
                    <a:pt x="266082" y="636337"/>
                  </a:cubicBezTo>
                  <a:cubicBezTo>
                    <a:pt x="210365" y="659424"/>
                    <a:pt x="152800" y="671622"/>
                    <a:pt x="92480" y="657508"/>
                  </a:cubicBezTo>
                  <a:cubicBezTo>
                    <a:pt x="45400" y="646486"/>
                    <a:pt x="19692" y="614662"/>
                    <a:pt x="23759" y="566372"/>
                  </a:cubicBezTo>
                  <a:cubicBezTo>
                    <a:pt x="31286" y="477219"/>
                    <a:pt x="41569" y="388301"/>
                    <a:pt x="50709" y="299316"/>
                  </a:cubicBezTo>
                  <a:cubicBezTo>
                    <a:pt x="51180" y="294914"/>
                    <a:pt x="51785" y="290512"/>
                    <a:pt x="52558" y="283925"/>
                  </a:cubicBezTo>
                  <a:lnTo>
                    <a:pt x="0" y="283925"/>
                  </a:lnTo>
                  <a:cubicBezTo>
                    <a:pt x="3562" y="254051"/>
                    <a:pt x="6855" y="226495"/>
                    <a:pt x="10149" y="198939"/>
                  </a:cubicBezTo>
                  <a:cubicBezTo>
                    <a:pt x="10216" y="198368"/>
                    <a:pt x="10350" y="197830"/>
                    <a:pt x="10418" y="197293"/>
                  </a:cubicBezTo>
                  <a:cubicBezTo>
                    <a:pt x="16298" y="156799"/>
                    <a:pt x="16231" y="156564"/>
                    <a:pt x="56826" y="149305"/>
                  </a:cubicBezTo>
                  <a:cubicBezTo>
                    <a:pt x="68856" y="147155"/>
                    <a:pt x="76081" y="140971"/>
                    <a:pt x="78635" y="129311"/>
                  </a:cubicBezTo>
                  <a:cubicBezTo>
                    <a:pt x="81290" y="117314"/>
                    <a:pt x="83104" y="105082"/>
                    <a:pt x="86095" y="93186"/>
                  </a:cubicBezTo>
                  <a:cubicBezTo>
                    <a:pt x="91136" y="73090"/>
                    <a:pt x="102326" y="56489"/>
                    <a:pt x="121850" y="49298"/>
                  </a:cubicBezTo>
                  <a:cubicBezTo>
                    <a:pt x="167889" y="32328"/>
                    <a:pt x="214532" y="17071"/>
                    <a:pt x="264200" y="0"/>
                  </a:cubicBezTo>
                  <a:cubicBezTo>
                    <a:pt x="257613" y="53566"/>
                    <a:pt x="251296" y="105250"/>
                    <a:pt x="244709" y="158950"/>
                  </a:cubicBezTo>
                  <a:lnTo>
                    <a:pt x="353622" y="158950"/>
                  </a:ln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5" name="Google Shape;405;p27"/>
            <p:cNvSpPr/>
            <p:nvPr/>
          </p:nvSpPr>
          <p:spPr>
            <a:xfrm>
              <a:off x="9719843" y="1061808"/>
              <a:ext cx="793785" cy="518645"/>
            </a:xfrm>
            <a:custGeom>
              <a:avLst/>
              <a:gdLst/>
              <a:ahLst/>
              <a:cxnLst/>
              <a:rect l="l" t="t" r="r" b="b"/>
              <a:pathLst>
                <a:path w="793785" h="518645" extrusionOk="0">
                  <a:moveTo>
                    <a:pt x="280968" y="516784"/>
                  </a:moveTo>
                  <a:cubicBezTo>
                    <a:pt x="287790" y="470409"/>
                    <a:pt x="294343" y="426253"/>
                    <a:pt x="300795" y="382063"/>
                  </a:cubicBezTo>
                  <a:cubicBezTo>
                    <a:pt x="309600" y="321675"/>
                    <a:pt x="318370" y="261321"/>
                    <a:pt x="327108" y="200934"/>
                  </a:cubicBezTo>
                  <a:cubicBezTo>
                    <a:pt x="328922" y="188366"/>
                    <a:pt x="329897" y="175529"/>
                    <a:pt x="316488" y="168371"/>
                  </a:cubicBezTo>
                  <a:cubicBezTo>
                    <a:pt x="302879" y="161079"/>
                    <a:pt x="291655" y="167867"/>
                    <a:pt x="281506" y="176671"/>
                  </a:cubicBezTo>
                  <a:cubicBezTo>
                    <a:pt x="238492" y="213905"/>
                    <a:pt x="214834" y="261960"/>
                    <a:pt x="205929" y="317172"/>
                  </a:cubicBezTo>
                  <a:cubicBezTo>
                    <a:pt x="196386" y="376283"/>
                    <a:pt x="188522" y="435696"/>
                    <a:pt x="180625" y="495075"/>
                  </a:cubicBezTo>
                  <a:cubicBezTo>
                    <a:pt x="178474" y="511205"/>
                    <a:pt x="172392" y="518363"/>
                    <a:pt x="154884" y="517994"/>
                  </a:cubicBezTo>
                  <a:cubicBezTo>
                    <a:pt x="104040" y="516985"/>
                    <a:pt x="53163" y="517624"/>
                    <a:pt x="0" y="517624"/>
                  </a:cubicBezTo>
                  <a:cubicBezTo>
                    <a:pt x="706" y="510399"/>
                    <a:pt x="1109" y="504014"/>
                    <a:pt x="1983" y="497730"/>
                  </a:cubicBezTo>
                  <a:cubicBezTo>
                    <a:pt x="18785" y="377459"/>
                    <a:pt x="36259" y="257255"/>
                    <a:pt x="52020" y="136850"/>
                  </a:cubicBezTo>
                  <a:cubicBezTo>
                    <a:pt x="56153" y="105362"/>
                    <a:pt x="55347" y="73169"/>
                    <a:pt x="56053" y="41278"/>
                  </a:cubicBezTo>
                  <a:cubicBezTo>
                    <a:pt x="56288" y="29987"/>
                    <a:pt x="59312" y="23233"/>
                    <a:pt x="71679" y="22258"/>
                  </a:cubicBezTo>
                  <a:cubicBezTo>
                    <a:pt x="121346" y="18461"/>
                    <a:pt x="171014" y="14294"/>
                    <a:pt x="220682" y="10362"/>
                  </a:cubicBezTo>
                  <a:cubicBezTo>
                    <a:pt x="222765" y="10194"/>
                    <a:pt x="224916" y="10900"/>
                    <a:pt x="229318" y="11505"/>
                  </a:cubicBezTo>
                  <a:lnTo>
                    <a:pt x="229318" y="147973"/>
                  </a:lnTo>
                  <a:cubicBezTo>
                    <a:pt x="237148" y="136716"/>
                    <a:pt x="245986" y="124047"/>
                    <a:pt x="254790" y="111378"/>
                  </a:cubicBezTo>
                  <a:cubicBezTo>
                    <a:pt x="280061" y="74950"/>
                    <a:pt x="311649" y="45244"/>
                    <a:pt x="349656" y="22493"/>
                  </a:cubicBezTo>
                  <a:cubicBezTo>
                    <a:pt x="358259" y="17352"/>
                    <a:pt x="367400" y="12849"/>
                    <a:pt x="376742" y="9220"/>
                  </a:cubicBezTo>
                  <a:cubicBezTo>
                    <a:pt x="448051" y="-18471"/>
                    <a:pt x="506052" y="18024"/>
                    <a:pt x="511832" y="94407"/>
                  </a:cubicBezTo>
                  <a:cubicBezTo>
                    <a:pt x="512941" y="109261"/>
                    <a:pt x="512000" y="124282"/>
                    <a:pt x="515562" y="140681"/>
                  </a:cubicBezTo>
                  <a:cubicBezTo>
                    <a:pt x="526719" y="126533"/>
                    <a:pt x="536901" y="111445"/>
                    <a:pt x="549201" y="98373"/>
                  </a:cubicBezTo>
                  <a:cubicBezTo>
                    <a:pt x="572489" y="73606"/>
                    <a:pt x="595071" y="47596"/>
                    <a:pt x="621484" y="26560"/>
                  </a:cubicBezTo>
                  <a:cubicBezTo>
                    <a:pt x="650586" y="3372"/>
                    <a:pt x="686644" y="-2441"/>
                    <a:pt x="723542" y="3137"/>
                  </a:cubicBezTo>
                  <a:cubicBezTo>
                    <a:pt x="769647" y="10093"/>
                    <a:pt x="796464" y="39833"/>
                    <a:pt x="793574" y="86342"/>
                  </a:cubicBezTo>
                  <a:cubicBezTo>
                    <a:pt x="790112" y="142126"/>
                    <a:pt x="784097" y="197876"/>
                    <a:pt x="776099" y="253223"/>
                  </a:cubicBezTo>
                  <a:cubicBezTo>
                    <a:pt x="764573" y="332967"/>
                    <a:pt x="750291" y="412307"/>
                    <a:pt x="737118" y="491849"/>
                  </a:cubicBezTo>
                  <a:cubicBezTo>
                    <a:pt x="733455" y="514028"/>
                    <a:pt x="730195" y="517456"/>
                    <a:pt x="708050" y="517758"/>
                  </a:cubicBezTo>
                  <a:cubicBezTo>
                    <a:pt x="666615" y="518363"/>
                    <a:pt x="625181" y="517758"/>
                    <a:pt x="583780" y="518632"/>
                  </a:cubicBezTo>
                  <a:cubicBezTo>
                    <a:pt x="568691" y="518968"/>
                    <a:pt x="566104" y="513121"/>
                    <a:pt x="567986" y="499545"/>
                  </a:cubicBezTo>
                  <a:cubicBezTo>
                    <a:pt x="581293" y="403066"/>
                    <a:pt x="594063" y="306486"/>
                    <a:pt x="606933" y="209940"/>
                  </a:cubicBezTo>
                  <a:cubicBezTo>
                    <a:pt x="607908" y="202715"/>
                    <a:pt x="608714" y="195490"/>
                    <a:pt x="609017" y="188231"/>
                  </a:cubicBezTo>
                  <a:cubicBezTo>
                    <a:pt x="609991" y="165616"/>
                    <a:pt x="601254" y="159768"/>
                    <a:pt x="580352" y="169514"/>
                  </a:cubicBezTo>
                  <a:cubicBezTo>
                    <a:pt x="551015" y="183191"/>
                    <a:pt x="532835" y="207924"/>
                    <a:pt x="517444" y="235009"/>
                  </a:cubicBezTo>
                  <a:cubicBezTo>
                    <a:pt x="490762" y="282022"/>
                    <a:pt x="484747" y="334378"/>
                    <a:pt x="478328" y="386734"/>
                  </a:cubicBezTo>
                  <a:cubicBezTo>
                    <a:pt x="473489" y="426186"/>
                    <a:pt x="467407" y="465470"/>
                    <a:pt x="462265" y="504854"/>
                  </a:cubicBezTo>
                  <a:cubicBezTo>
                    <a:pt x="461257" y="512617"/>
                    <a:pt x="459308" y="516985"/>
                    <a:pt x="450235" y="516918"/>
                  </a:cubicBezTo>
                  <a:cubicBezTo>
                    <a:pt x="394855" y="516616"/>
                    <a:pt x="339474" y="516784"/>
                    <a:pt x="281036" y="516784"/>
                  </a:cubicBez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6" name="Google Shape;406;p27"/>
            <p:cNvSpPr/>
            <p:nvPr/>
          </p:nvSpPr>
          <p:spPr>
            <a:xfrm>
              <a:off x="11396025" y="1058258"/>
              <a:ext cx="492264" cy="533941"/>
            </a:xfrm>
            <a:custGeom>
              <a:avLst/>
              <a:gdLst/>
              <a:ahLst/>
              <a:cxnLst/>
              <a:rect l="l" t="t" r="r" b="b"/>
              <a:pathLst>
                <a:path w="492264" h="533941" extrusionOk="0">
                  <a:moveTo>
                    <a:pt x="263042" y="100"/>
                  </a:moveTo>
                  <a:cubicBezTo>
                    <a:pt x="400048" y="-3327"/>
                    <a:pt x="488730" y="81457"/>
                    <a:pt x="492091" y="204484"/>
                  </a:cubicBezTo>
                  <a:cubicBezTo>
                    <a:pt x="494914" y="308389"/>
                    <a:pt x="463594" y="398550"/>
                    <a:pt x="385094" y="469288"/>
                  </a:cubicBezTo>
                  <a:cubicBezTo>
                    <a:pt x="308072" y="538648"/>
                    <a:pt x="186961" y="554073"/>
                    <a:pt x="101672" y="506455"/>
                  </a:cubicBezTo>
                  <a:cubicBezTo>
                    <a:pt x="38798" y="471372"/>
                    <a:pt x="9562" y="414042"/>
                    <a:pt x="2303" y="345993"/>
                  </a:cubicBezTo>
                  <a:cubicBezTo>
                    <a:pt x="-10870" y="222798"/>
                    <a:pt x="32514" y="121850"/>
                    <a:pt x="131244" y="46273"/>
                  </a:cubicBezTo>
                  <a:cubicBezTo>
                    <a:pt x="174023" y="13509"/>
                    <a:pt x="223892" y="67"/>
                    <a:pt x="263109" y="100"/>
                  </a:cubicBezTo>
                  <a:close/>
                  <a:moveTo>
                    <a:pt x="171906" y="303516"/>
                  </a:moveTo>
                  <a:cubicBezTo>
                    <a:pt x="177585" y="326065"/>
                    <a:pt x="180979" y="349588"/>
                    <a:pt x="189582" y="370961"/>
                  </a:cubicBezTo>
                  <a:cubicBezTo>
                    <a:pt x="199730" y="396198"/>
                    <a:pt x="223489" y="403053"/>
                    <a:pt x="246273" y="388133"/>
                  </a:cubicBezTo>
                  <a:cubicBezTo>
                    <a:pt x="258875" y="379866"/>
                    <a:pt x="271073" y="368071"/>
                    <a:pt x="278365" y="355032"/>
                  </a:cubicBezTo>
                  <a:cubicBezTo>
                    <a:pt x="309954" y="298610"/>
                    <a:pt x="314591" y="238424"/>
                    <a:pt x="297486" y="176457"/>
                  </a:cubicBezTo>
                  <a:cubicBezTo>
                    <a:pt x="292378" y="157975"/>
                    <a:pt x="279777" y="146784"/>
                    <a:pt x="260555" y="144533"/>
                  </a:cubicBezTo>
                  <a:cubicBezTo>
                    <a:pt x="241467" y="142315"/>
                    <a:pt x="226950" y="150279"/>
                    <a:pt x="216634" y="166376"/>
                  </a:cubicBezTo>
                  <a:cubicBezTo>
                    <a:pt x="190086" y="207911"/>
                    <a:pt x="175535" y="253076"/>
                    <a:pt x="171939" y="303516"/>
                  </a:cubicBez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7" name="Google Shape;407;p27"/>
            <p:cNvSpPr/>
            <p:nvPr/>
          </p:nvSpPr>
          <p:spPr>
            <a:xfrm>
              <a:off x="9226948" y="1063180"/>
              <a:ext cx="485200" cy="530022"/>
            </a:xfrm>
            <a:custGeom>
              <a:avLst/>
              <a:gdLst/>
              <a:ahLst/>
              <a:cxnLst/>
              <a:rect l="l" t="t" r="r" b="b"/>
              <a:pathLst>
                <a:path w="485200" h="530022" extrusionOk="0">
                  <a:moveTo>
                    <a:pt x="485200" y="223253"/>
                  </a:moveTo>
                  <a:cubicBezTo>
                    <a:pt x="484125" y="348766"/>
                    <a:pt x="431970" y="445413"/>
                    <a:pt x="319496" y="503751"/>
                  </a:cubicBezTo>
                  <a:cubicBezTo>
                    <a:pt x="254739" y="537355"/>
                    <a:pt x="185111" y="537994"/>
                    <a:pt x="117666" y="509833"/>
                  </a:cubicBezTo>
                  <a:cubicBezTo>
                    <a:pt x="50255" y="481706"/>
                    <a:pt x="16281" y="426763"/>
                    <a:pt x="4620" y="356226"/>
                  </a:cubicBezTo>
                  <a:cubicBezTo>
                    <a:pt x="-17021" y="225370"/>
                    <a:pt x="38460" y="100495"/>
                    <a:pt x="148112" y="34328"/>
                  </a:cubicBezTo>
                  <a:cubicBezTo>
                    <a:pt x="238408" y="-20145"/>
                    <a:pt x="361064" y="-8720"/>
                    <a:pt x="429887" y="61010"/>
                  </a:cubicBezTo>
                  <a:cubicBezTo>
                    <a:pt x="470582" y="102209"/>
                    <a:pt x="484192" y="153691"/>
                    <a:pt x="485133" y="209777"/>
                  </a:cubicBezTo>
                  <a:cubicBezTo>
                    <a:pt x="485200" y="214247"/>
                    <a:pt x="485133" y="218750"/>
                    <a:pt x="485133" y="223219"/>
                  </a:cubicBezTo>
                  <a:close/>
                  <a:moveTo>
                    <a:pt x="306759" y="223824"/>
                  </a:moveTo>
                  <a:cubicBezTo>
                    <a:pt x="305281" y="213642"/>
                    <a:pt x="303668" y="195764"/>
                    <a:pt x="299837" y="178391"/>
                  </a:cubicBezTo>
                  <a:cubicBezTo>
                    <a:pt x="295267" y="157623"/>
                    <a:pt x="283001" y="143274"/>
                    <a:pt x="260587" y="140048"/>
                  </a:cubicBezTo>
                  <a:cubicBezTo>
                    <a:pt x="239550" y="137023"/>
                    <a:pt x="224764" y="147273"/>
                    <a:pt x="213977" y="163638"/>
                  </a:cubicBezTo>
                  <a:cubicBezTo>
                    <a:pt x="173920" y="224530"/>
                    <a:pt x="165956" y="290563"/>
                    <a:pt x="185884" y="359788"/>
                  </a:cubicBezTo>
                  <a:cubicBezTo>
                    <a:pt x="194520" y="389764"/>
                    <a:pt x="229233" y="400181"/>
                    <a:pt x="253698" y="380254"/>
                  </a:cubicBezTo>
                  <a:cubicBezTo>
                    <a:pt x="265426" y="370710"/>
                    <a:pt x="274768" y="357067"/>
                    <a:pt x="282161" y="343625"/>
                  </a:cubicBezTo>
                  <a:cubicBezTo>
                    <a:pt x="301315" y="308911"/>
                    <a:pt x="305247" y="270367"/>
                    <a:pt x="306759" y="223791"/>
                  </a:cubicBez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8" name="Google Shape;408;p27"/>
            <p:cNvSpPr/>
            <p:nvPr/>
          </p:nvSpPr>
          <p:spPr>
            <a:xfrm>
              <a:off x="10524707" y="1048975"/>
              <a:ext cx="489008" cy="532002"/>
            </a:xfrm>
            <a:custGeom>
              <a:avLst/>
              <a:gdLst/>
              <a:ahLst/>
              <a:cxnLst/>
              <a:rect l="l" t="t" r="r" b="b"/>
              <a:pathLst>
                <a:path w="489008" h="532002" extrusionOk="0">
                  <a:moveTo>
                    <a:pt x="288799" y="525382"/>
                  </a:moveTo>
                  <a:cubicBezTo>
                    <a:pt x="292765" y="500717"/>
                    <a:pt x="296327" y="478403"/>
                    <a:pt x="299687" y="457602"/>
                  </a:cubicBezTo>
                  <a:cubicBezTo>
                    <a:pt x="292294" y="464020"/>
                    <a:pt x="284162" y="470741"/>
                    <a:pt x="276433" y="477933"/>
                  </a:cubicBezTo>
                  <a:cubicBezTo>
                    <a:pt x="229857" y="521047"/>
                    <a:pt x="173603" y="536808"/>
                    <a:pt x="112173" y="530759"/>
                  </a:cubicBezTo>
                  <a:cubicBezTo>
                    <a:pt x="41267" y="523769"/>
                    <a:pt x="-3931" y="464726"/>
                    <a:pt x="270" y="389989"/>
                  </a:cubicBezTo>
                  <a:cubicBezTo>
                    <a:pt x="5579" y="295359"/>
                    <a:pt x="66437" y="229494"/>
                    <a:pt x="167050" y="216690"/>
                  </a:cubicBezTo>
                  <a:cubicBezTo>
                    <a:pt x="215003" y="210608"/>
                    <a:pt x="264167" y="212590"/>
                    <a:pt x="312726" y="213330"/>
                  </a:cubicBezTo>
                  <a:cubicBezTo>
                    <a:pt x="331175" y="213599"/>
                    <a:pt x="335644" y="206239"/>
                    <a:pt x="337022" y="190680"/>
                  </a:cubicBezTo>
                  <a:cubicBezTo>
                    <a:pt x="340181" y="155026"/>
                    <a:pt x="318170" y="129049"/>
                    <a:pt x="280062" y="125857"/>
                  </a:cubicBezTo>
                  <a:cubicBezTo>
                    <a:pt x="236174" y="122160"/>
                    <a:pt x="194370" y="131805"/>
                    <a:pt x="153843" y="147767"/>
                  </a:cubicBezTo>
                  <a:cubicBezTo>
                    <a:pt x="138351" y="153850"/>
                    <a:pt x="123229" y="160873"/>
                    <a:pt x="105620" y="168434"/>
                  </a:cubicBezTo>
                  <a:cubicBezTo>
                    <a:pt x="95371" y="136644"/>
                    <a:pt x="84618" y="106198"/>
                    <a:pt x="76351" y="75080"/>
                  </a:cubicBezTo>
                  <a:cubicBezTo>
                    <a:pt x="74771" y="69065"/>
                    <a:pt x="81055" y="56564"/>
                    <a:pt x="86970" y="53641"/>
                  </a:cubicBezTo>
                  <a:cubicBezTo>
                    <a:pt x="178005" y="8610"/>
                    <a:pt x="273207" y="-14409"/>
                    <a:pt x="374491" y="9753"/>
                  </a:cubicBezTo>
                  <a:cubicBezTo>
                    <a:pt x="454806" y="28908"/>
                    <a:pt x="494594" y="83414"/>
                    <a:pt x="488377" y="167695"/>
                  </a:cubicBezTo>
                  <a:cubicBezTo>
                    <a:pt x="483168" y="238533"/>
                    <a:pt x="472986" y="308969"/>
                    <a:pt x="465526" y="379639"/>
                  </a:cubicBezTo>
                  <a:cubicBezTo>
                    <a:pt x="461225" y="420200"/>
                    <a:pt x="457696" y="460861"/>
                    <a:pt x="454369" y="501523"/>
                  </a:cubicBezTo>
                  <a:cubicBezTo>
                    <a:pt x="452689" y="522257"/>
                    <a:pt x="450034" y="525382"/>
                    <a:pt x="429065" y="525382"/>
                  </a:cubicBezTo>
                  <a:cubicBezTo>
                    <a:pt x="383262" y="525416"/>
                    <a:pt x="337492" y="525382"/>
                    <a:pt x="288866" y="525382"/>
                  </a:cubicBezTo>
                  <a:close/>
                  <a:moveTo>
                    <a:pt x="322908" y="299593"/>
                  </a:moveTo>
                  <a:cubicBezTo>
                    <a:pt x="284263" y="291897"/>
                    <a:pt x="247701" y="288839"/>
                    <a:pt x="211038" y="297106"/>
                  </a:cubicBezTo>
                  <a:cubicBezTo>
                    <a:pt x="187582" y="302416"/>
                    <a:pt x="166814" y="313270"/>
                    <a:pt x="151121" y="331954"/>
                  </a:cubicBezTo>
                  <a:cubicBezTo>
                    <a:pt x="119633" y="369490"/>
                    <a:pt x="138385" y="422014"/>
                    <a:pt x="186204" y="431625"/>
                  </a:cubicBezTo>
                  <a:cubicBezTo>
                    <a:pt x="209963" y="436397"/>
                    <a:pt x="232041" y="432398"/>
                    <a:pt x="252237" y="419662"/>
                  </a:cubicBezTo>
                  <a:cubicBezTo>
                    <a:pt x="295621" y="392274"/>
                    <a:pt x="316086" y="351109"/>
                    <a:pt x="322908" y="299593"/>
                  </a:cubicBez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9" name="Google Shape;409;p27"/>
            <p:cNvSpPr/>
            <p:nvPr/>
          </p:nvSpPr>
          <p:spPr>
            <a:xfrm>
              <a:off x="8753449" y="1078689"/>
              <a:ext cx="478841" cy="495132"/>
            </a:xfrm>
            <a:custGeom>
              <a:avLst/>
              <a:gdLst/>
              <a:ahLst/>
              <a:cxnLst/>
              <a:rect l="l" t="t" r="r" b="b"/>
              <a:pathLst>
                <a:path w="478841" h="495132" extrusionOk="0">
                  <a:moveTo>
                    <a:pt x="232200" y="149406"/>
                  </a:moveTo>
                  <a:lnTo>
                    <a:pt x="54297" y="149406"/>
                  </a:lnTo>
                  <a:cubicBezTo>
                    <a:pt x="61891" y="98495"/>
                    <a:pt x="69184" y="49634"/>
                    <a:pt x="76577" y="0"/>
                  </a:cubicBezTo>
                  <a:lnTo>
                    <a:pt x="478522" y="0"/>
                  </a:lnTo>
                  <a:cubicBezTo>
                    <a:pt x="478522" y="23893"/>
                    <a:pt x="479395" y="46744"/>
                    <a:pt x="478253" y="69461"/>
                  </a:cubicBezTo>
                  <a:cubicBezTo>
                    <a:pt x="477211" y="90497"/>
                    <a:pt x="466122" y="106964"/>
                    <a:pt x="451873" y="122321"/>
                  </a:cubicBezTo>
                  <a:cubicBezTo>
                    <a:pt x="385941" y="193260"/>
                    <a:pt x="320613" y="264737"/>
                    <a:pt x="255084" y="336046"/>
                  </a:cubicBezTo>
                  <a:cubicBezTo>
                    <a:pt x="253606" y="337659"/>
                    <a:pt x="252430" y="339541"/>
                    <a:pt x="249304" y="343742"/>
                  </a:cubicBezTo>
                  <a:lnTo>
                    <a:pt x="438163" y="343742"/>
                  </a:lnTo>
                  <a:cubicBezTo>
                    <a:pt x="436382" y="354764"/>
                    <a:pt x="435138" y="363400"/>
                    <a:pt x="433626" y="371970"/>
                  </a:cubicBezTo>
                  <a:cubicBezTo>
                    <a:pt x="427476" y="406112"/>
                    <a:pt x="420453" y="440153"/>
                    <a:pt x="415412" y="474464"/>
                  </a:cubicBezTo>
                  <a:cubicBezTo>
                    <a:pt x="413093" y="490291"/>
                    <a:pt x="407280" y="495231"/>
                    <a:pt x="390847" y="495131"/>
                  </a:cubicBezTo>
                  <a:cubicBezTo>
                    <a:pt x="267653" y="494358"/>
                    <a:pt x="144492" y="494727"/>
                    <a:pt x="21297" y="494727"/>
                  </a:cubicBezTo>
                  <a:cubicBezTo>
                    <a:pt x="18508" y="494727"/>
                    <a:pt x="15685" y="494458"/>
                    <a:pt x="12896" y="494727"/>
                  </a:cubicBezTo>
                  <a:cubicBezTo>
                    <a:pt x="3318" y="495769"/>
                    <a:pt x="-109" y="491098"/>
                    <a:pt x="59" y="482058"/>
                  </a:cubicBezTo>
                  <a:cubicBezTo>
                    <a:pt x="462" y="459106"/>
                    <a:pt x="-983" y="435986"/>
                    <a:pt x="1504" y="413303"/>
                  </a:cubicBezTo>
                  <a:cubicBezTo>
                    <a:pt x="2613" y="403323"/>
                    <a:pt x="9905" y="392771"/>
                    <a:pt x="17063" y="384907"/>
                  </a:cubicBezTo>
                  <a:cubicBezTo>
                    <a:pt x="83298" y="311952"/>
                    <a:pt x="150137" y="239534"/>
                    <a:pt x="216775" y="166948"/>
                  </a:cubicBezTo>
                  <a:cubicBezTo>
                    <a:pt x="220909" y="162445"/>
                    <a:pt x="224840" y="157774"/>
                    <a:pt x="232166" y="149406"/>
                  </a:cubicBez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0" name="Google Shape;410;p27"/>
            <p:cNvSpPr/>
            <p:nvPr/>
          </p:nvSpPr>
          <p:spPr>
            <a:xfrm>
              <a:off x="11051998" y="924310"/>
              <a:ext cx="353756" cy="663525"/>
            </a:xfrm>
            <a:custGeom>
              <a:avLst/>
              <a:gdLst/>
              <a:ahLst/>
              <a:cxnLst/>
              <a:rect l="l" t="t" r="r" b="b"/>
              <a:pathLst>
                <a:path w="353756" h="663525" extrusionOk="0">
                  <a:moveTo>
                    <a:pt x="353756" y="158950"/>
                  </a:moveTo>
                  <a:cubicBezTo>
                    <a:pt x="347069" y="200216"/>
                    <a:pt x="341255" y="238257"/>
                    <a:pt x="334232" y="276096"/>
                  </a:cubicBezTo>
                  <a:cubicBezTo>
                    <a:pt x="333627" y="279456"/>
                    <a:pt x="325360" y="283455"/>
                    <a:pt x="320521" y="283589"/>
                  </a:cubicBezTo>
                  <a:cubicBezTo>
                    <a:pt x="295351" y="284262"/>
                    <a:pt x="270148" y="284530"/>
                    <a:pt x="244978" y="283455"/>
                  </a:cubicBezTo>
                  <a:cubicBezTo>
                    <a:pt x="231234" y="282884"/>
                    <a:pt x="224647" y="286748"/>
                    <a:pt x="222832" y="301198"/>
                  </a:cubicBezTo>
                  <a:cubicBezTo>
                    <a:pt x="215137" y="363367"/>
                    <a:pt x="206198" y="425401"/>
                    <a:pt x="198503" y="487603"/>
                  </a:cubicBezTo>
                  <a:cubicBezTo>
                    <a:pt x="194537" y="519662"/>
                    <a:pt x="208080" y="531558"/>
                    <a:pt x="239870" y="524367"/>
                  </a:cubicBezTo>
                  <a:cubicBezTo>
                    <a:pt x="262183" y="519326"/>
                    <a:pt x="284094" y="512571"/>
                    <a:pt x="308793" y="505850"/>
                  </a:cubicBezTo>
                  <a:cubicBezTo>
                    <a:pt x="308255" y="512302"/>
                    <a:pt x="307987" y="517444"/>
                    <a:pt x="307348" y="522552"/>
                  </a:cubicBezTo>
                  <a:cubicBezTo>
                    <a:pt x="304626" y="544193"/>
                    <a:pt x="301232" y="565734"/>
                    <a:pt x="299115" y="587442"/>
                  </a:cubicBezTo>
                  <a:cubicBezTo>
                    <a:pt x="296931" y="610025"/>
                    <a:pt x="286816" y="627734"/>
                    <a:pt x="266082" y="636337"/>
                  </a:cubicBezTo>
                  <a:cubicBezTo>
                    <a:pt x="210365" y="659424"/>
                    <a:pt x="152800" y="671622"/>
                    <a:pt x="92480" y="657508"/>
                  </a:cubicBezTo>
                  <a:cubicBezTo>
                    <a:pt x="45400" y="646486"/>
                    <a:pt x="19692" y="614662"/>
                    <a:pt x="23759" y="566372"/>
                  </a:cubicBezTo>
                  <a:cubicBezTo>
                    <a:pt x="31286" y="477219"/>
                    <a:pt x="41569" y="388301"/>
                    <a:pt x="50709" y="299316"/>
                  </a:cubicBezTo>
                  <a:cubicBezTo>
                    <a:pt x="51180" y="294914"/>
                    <a:pt x="51785" y="290512"/>
                    <a:pt x="52558" y="283925"/>
                  </a:cubicBezTo>
                  <a:lnTo>
                    <a:pt x="0" y="283925"/>
                  </a:lnTo>
                  <a:cubicBezTo>
                    <a:pt x="3562" y="254051"/>
                    <a:pt x="6855" y="226495"/>
                    <a:pt x="10149" y="198939"/>
                  </a:cubicBezTo>
                  <a:cubicBezTo>
                    <a:pt x="10216" y="198368"/>
                    <a:pt x="10350" y="197830"/>
                    <a:pt x="10418" y="197293"/>
                  </a:cubicBezTo>
                  <a:cubicBezTo>
                    <a:pt x="16298" y="156799"/>
                    <a:pt x="16231" y="156564"/>
                    <a:pt x="56826" y="149305"/>
                  </a:cubicBezTo>
                  <a:cubicBezTo>
                    <a:pt x="68856" y="147155"/>
                    <a:pt x="76081" y="140971"/>
                    <a:pt x="78635" y="129311"/>
                  </a:cubicBezTo>
                  <a:cubicBezTo>
                    <a:pt x="81290" y="117314"/>
                    <a:pt x="83104" y="105082"/>
                    <a:pt x="86095" y="93186"/>
                  </a:cubicBezTo>
                  <a:cubicBezTo>
                    <a:pt x="91136" y="73090"/>
                    <a:pt x="102326" y="56489"/>
                    <a:pt x="121850" y="49298"/>
                  </a:cubicBezTo>
                  <a:cubicBezTo>
                    <a:pt x="167889" y="32328"/>
                    <a:pt x="214532" y="17071"/>
                    <a:pt x="264200" y="0"/>
                  </a:cubicBezTo>
                  <a:cubicBezTo>
                    <a:pt x="257613" y="53566"/>
                    <a:pt x="251296" y="105250"/>
                    <a:pt x="244709" y="158950"/>
                  </a:cubicBezTo>
                  <a:lnTo>
                    <a:pt x="353622" y="158950"/>
                  </a:lnTo>
                  <a:close/>
                </a:path>
              </a:pathLst>
            </a:custGeom>
            <a:solidFill>
              <a:schemeClr val="accent1">
                <a:alpha val="31764"/>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 name="Group 3">
            <a:extLst>
              <a:ext uri="{FF2B5EF4-FFF2-40B4-BE49-F238E27FC236}">
                <a16:creationId xmlns:a16="http://schemas.microsoft.com/office/drawing/2014/main" id="{966E3631-172C-EDF8-2B33-D5C067A1D88F}"/>
              </a:ext>
            </a:extLst>
          </p:cNvPr>
          <p:cNvGrpSpPr/>
          <p:nvPr/>
        </p:nvGrpSpPr>
        <p:grpSpPr>
          <a:xfrm>
            <a:off x="803275" y="1288020"/>
            <a:ext cx="6569982" cy="1003184"/>
            <a:chOff x="803275" y="1934856"/>
            <a:chExt cx="6569982" cy="1003184"/>
          </a:xfrm>
        </p:grpSpPr>
        <p:sp>
          <p:nvSpPr>
            <p:cNvPr id="412" name="Google Shape;412;p27"/>
            <p:cNvSpPr/>
            <p:nvPr/>
          </p:nvSpPr>
          <p:spPr>
            <a:xfrm>
              <a:off x="803275" y="1934856"/>
              <a:ext cx="6569982" cy="1003184"/>
            </a:xfrm>
            <a:prstGeom prst="rect">
              <a:avLst/>
            </a:prstGeom>
            <a:solidFill>
              <a:schemeClr val="accent1"/>
            </a:solidFill>
            <a:ln>
              <a:noFill/>
            </a:ln>
            <a:effectLst>
              <a:outerShdw blurRad="50800" dist="38100" dir="2700000" algn="tl" rotWithShape="0">
                <a:srgbClr val="000000">
                  <a:alpha val="2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3" name="Google Shape;413;p27"/>
            <p:cNvSpPr txBox="1"/>
            <p:nvPr/>
          </p:nvSpPr>
          <p:spPr>
            <a:xfrm>
              <a:off x="901700" y="2078641"/>
              <a:ext cx="6324600" cy="835573"/>
            </a:xfrm>
            <a:prstGeom prst="rect">
              <a:avLst/>
            </a:prstGeom>
            <a:noFill/>
            <a:ln>
              <a:noFill/>
            </a:ln>
          </p:spPr>
          <p:txBody>
            <a:bodyPr spcFirstLastPara="1" wrap="square" lIns="91425" tIns="45700" rIns="91425" bIns="45700" anchor="t" anchorCtr="0">
              <a:spAutoFit/>
            </a:bodyPr>
            <a:lstStyle/>
            <a:p>
              <a:pPr lvl="0" algn="ctr">
                <a:lnSpc>
                  <a:spcPct val="115000"/>
                </a:lnSpc>
              </a:pPr>
              <a:r>
                <a:rPr lang="en-US" dirty="0">
                  <a:solidFill>
                    <a:schemeClr val="lt1"/>
                  </a:solidFill>
                  <a:latin typeface="Calibri"/>
                  <a:ea typeface="Calibri"/>
                  <a:cs typeface="Calibri"/>
                  <a:sym typeface="Calibri"/>
                </a:rPr>
                <a:t>This project is about Zomato restaurants, analyzing which I learnt how to analyze restaurant data and collect insightful trends and patterns which can lead to the data driven decision making.</a:t>
              </a:r>
              <a:endParaRPr dirty="0">
                <a:solidFill>
                  <a:schemeClr val="lt1"/>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13725EA6-ACEC-CF93-B044-7EB1BF24C70D}"/>
              </a:ext>
            </a:extLst>
          </p:cNvPr>
          <p:cNvGrpSpPr/>
          <p:nvPr/>
        </p:nvGrpSpPr>
        <p:grpSpPr>
          <a:xfrm>
            <a:off x="803275" y="5104830"/>
            <a:ext cx="6569982" cy="1003184"/>
            <a:chOff x="803275" y="4928338"/>
            <a:chExt cx="6569982" cy="1003184"/>
          </a:xfrm>
        </p:grpSpPr>
        <p:sp>
          <p:nvSpPr>
            <p:cNvPr id="415" name="Google Shape;415;p27"/>
            <p:cNvSpPr/>
            <p:nvPr/>
          </p:nvSpPr>
          <p:spPr>
            <a:xfrm>
              <a:off x="803275" y="4928338"/>
              <a:ext cx="6569982" cy="1003184"/>
            </a:xfrm>
            <a:prstGeom prst="rect">
              <a:avLst/>
            </a:prstGeom>
            <a:solidFill>
              <a:schemeClr val="accent1"/>
            </a:solidFill>
            <a:ln>
              <a:noFill/>
            </a:ln>
            <a:effectLst>
              <a:outerShdw blurRad="50800" dist="38100" dir="2700000" algn="tl" rotWithShape="0">
                <a:srgbClr val="000000">
                  <a:alpha val="2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6" name="Google Shape;416;p27"/>
            <p:cNvSpPr txBox="1"/>
            <p:nvPr/>
          </p:nvSpPr>
          <p:spPr>
            <a:xfrm>
              <a:off x="901700" y="5099581"/>
              <a:ext cx="6324600" cy="587813"/>
            </a:xfrm>
            <a:prstGeom prst="rect">
              <a:avLst/>
            </a:prstGeom>
            <a:noFill/>
            <a:ln>
              <a:noFill/>
            </a:ln>
          </p:spPr>
          <p:txBody>
            <a:bodyPr spcFirstLastPara="1" wrap="square" lIns="91425" tIns="45700" rIns="91425" bIns="45700" anchor="t" anchorCtr="0">
              <a:spAutoFit/>
            </a:bodyPr>
            <a:lstStyle/>
            <a:p>
              <a:pPr lvl="0" algn="ctr">
                <a:lnSpc>
                  <a:spcPct val="115000"/>
                </a:lnSpc>
              </a:pPr>
              <a:r>
                <a:rPr lang="en-US" dirty="0">
                  <a:solidFill>
                    <a:schemeClr val="lt1"/>
                  </a:solidFill>
                  <a:latin typeface="Calibri"/>
                  <a:ea typeface="Calibri"/>
                  <a:cs typeface="Calibri"/>
                  <a:sym typeface="Calibri"/>
                </a:rPr>
                <a:t>I would like to further contribute to the data driven industry and unravel the hidden patterns and trends that it can become the growth engine for the company.</a:t>
              </a:r>
            </a:p>
          </p:txBody>
        </p:sp>
      </p:grpSp>
      <p:grpSp>
        <p:nvGrpSpPr>
          <p:cNvPr id="5" name="Group 4">
            <a:extLst>
              <a:ext uri="{FF2B5EF4-FFF2-40B4-BE49-F238E27FC236}">
                <a16:creationId xmlns:a16="http://schemas.microsoft.com/office/drawing/2014/main" id="{E8D62158-8ECC-C069-4854-F35236756A8F}"/>
              </a:ext>
            </a:extLst>
          </p:cNvPr>
          <p:cNvGrpSpPr/>
          <p:nvPr/>
        </p:nvGrpSpPr>
        <p:grpSpPr>
          <a:xfrm>
            <a:off x="803275" y="2596735"/>
            <a:ext cx="6569982" cy="1003184"/>
            <a:chOff x="803275" y="3431597"/>
            <a:chExt cx="6569982" cy="1003184"/>
          </a:xfrm>
        </p:grpSpPr>
        <p:sp>
          <p:nvSpPr>
            <p:cNvPr id="418" name="Google Shape;418;p27"/>
            <p:cNvSpPr/>
            <p:nvPr/>
          </p:nvSpPr>
          <p:spPr>
            <a:xfrm>
              <a:off x="803275" y="3431597"/>
              <a:ext cx="6569982" cy="1003184"/>
            </a:xfrm>
            <a:prstGeom prst="rect">
              <a:avLst/>
            </a:prstGeom>
            <a:solidFill>
              <a:schemeClr val="accent1"/>
            </a:solidFill>
            <a:ln>
              <a:noFill/>
            </a:ln>
            <a:effectLst>
              <a:outerShdw blurRad="50800" dist="38100" dir="2700000" algn="tl" rotWithShape="0">
                <a:srgbClr val="000000">
                  <a:alpha val="2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9" name="Google Shape;419;p27"/>
            <p:cNvSpPr txBox="1"/>
            <p:nvPr/>
          </p:nvSpPr>
          <p:spPr>
            <a:xfrm>
              <a:off x="901700" y="3602624"/>
              <a:ext cx="6324600" cy="587813"/>
            </a:xfrm>
            <a:prstGeom prst="rect">
              <a:avLst/>
            </a:prstGeom>
            <a:noFill/>
            <a:ln>
              <a:noFill/>
            </a:ln>
          </p:spPr>
          <p:txBody>
            <a:bodyPr spcFirstLastPara="1" wrap="square" lIns="91425" tIns="45700" rIns="91425" bIns="45700" anchor="t" anchorCtr="0">
              <a:spAutoFit/>
            </a:bodyPr>
            <a:lstStyle/>
            <a:p>
              <a:pPr lvl="0" algn="ctr">
                <a:lnSpc>
                  <a:spcPct val="115000"/>
                </a:lnSpc>
              </a:pPr>
              <a:r>
                <a:rPr lang="en-US" dirty="0">
                  <a:solidFill>
                    <a:schemeClr val="lt1"/>
                  </a:solidFill>
                  <a:latin typeface="Calibri"/>
                  <a:ea typeface="Calibri"/>
                  <a:cs typeface="Calibri"/>
                  <a:sym typeface="Calibri"/>
                </a:rPr>
                <a:t>I got the hands-on practice of tools like Advance Excel, power query editor, pivot table, data modelling, Power BI,  Dax, drill down, drill through, SQL etc.</a:t>
              </a:r>
              <a:endParaRPr dirty="0">
                <a:solidFill>
                  <a:schemeClr val="lt1"/>
                </a:solidFill>
                <a:latin typeface="Calibri"/>
                <a:ea typeface="Calibri"/>
                <a:cs typeface="Calibri"/>
                <a:sym typeface="Calibri"/>
              </a:endParaRPr>
            </a:p>
          </p:txBody>
        </p:sp>
      </p:grpSp>
      <p:sp>
        <p:nvSpPr>
          <p:cNvPr id="421" name="Google Shape;421;p27"/>
          <p:cNvSpPr txBox="1">
            <a:spLocks noGrp="1"/>
          </p:cNvSpPr>
          <p:nvPr>
            <p:ph type="title"/>
          </p:nvPr>
        </p:nvSpPr>
        <p:spPr>
          <a:xfrm>
            <a:off x="685800" y="530225"/>
            <a:ext cx="2210516" cy="511679"/>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accent1"/>
              </a:buClr>
              <a:buSzPts val="3000"/>
              <a:buFont typeface="Poppins"/>
              <a:buNone/>
            </a:pPr>
            <a:r>
              <a:rPr lang="en-US" sz="3000" b="1" dirty="0">
                <a:solidFill>
                  <a:schemeClr val="accent1"/>
                </a:solidFill>
                <a:latin typeface="Poppins"/>
                <a:ea typeface="Poppins"/>
                <a:cs typeface="Poppins"/>
                <a:sym typeface="Poppins"/>
              </a:rPr>
              <a:t>Summary</a:t>
            </a:r>
            <a:endParaRPr dirty="0"/>
          </a:p>
        </p:txBody>
      </p:sp>
      <p:pic>
        <p:nvPicPr>
          <p:cNvPr id="425" name="Google Shape;425;p27"/>
          <p:cNvPicPr preferRelativeResize="0"/>
          <p:nvPr/>
        </p:nvPicPr>
        <p:blipFill>
          <a:blip r:embed="rId5">
            <a:alphaModFix/>
          </a:blip>
          <a:stretch>
            <a:fillRect/>
          </a:stretch>
        </p:blipFill>
        <p:spPr>
          <a:xfrm>
            <a:off x="11278700" y="0"/>
            <a:ext cx="924600" cy="6858001"/>
          </a:xfrm>
          <a:prstGeom prst="rect">
            <a:avLst/>
          </a:prstGeom>
          <a:noFill/>
          <a:ln>
            <a:noFill/>
          </a:ln>
        </p:spPr>
      </p:pic>
      <p:grpSp>
        <p:nvGrpSpPr>
          <p:cNvPr id="7" name="Group 6">
            <a:extLst>
              <a:ext uri="{FF2B5EF4-FFF2-40B4-BE49-F238E27FC236}">
                <a16:creationId xmlns:a16="http://schemas.microsoft.com/office/drawing/2014/main" id="{62A96C54-864C-AEDF-5071-D93C1108CF27}"/>
              </a:ext>
            </a:extLst>
          </p:cNvPr>
          <p:cNvGrpSpPr/>
          <p:nvPr/>
        </p:nvGrpSpPr>
        <p:grpSpPr>
          <a:xfrm>
            <a:off x="803275" y="3835902"/>
            <a:ext cx="6569982" cy="1003184"/>
            <a:chOff x="803275" y="4928338"/>
            <a:chExt cx="6569982" cy="1003184"/>
          </a:xfrm>
        </p:grpSpPr>
        <p:sp>
          <p:nvSpPr>
            <p:cNvPr id="8" name="Google Shape;415;p27">
              <a:extLst>
                <a:ext uri="{FF2B5EF4-FFF2-40B4-BE49-F238E27FC236}">
                  <a16:creationId xmlns:a16="http://schemas.microsoft.com/office/drawing/2014/main" id="{4B08B41C-3DB0-7701-7F0A-778E71E5387A}"/>
                </a:ext>
              </a:extLst>
            </p:cNvPr>
            <p:cNvSpPr/>
            <p:nvPr/>
          </p:nvSpPr>
          <p:spPr>
            <a:xfrm>
              <a:off x="803275" y="4928338"/>
              <a:ext cx="6569982" cy="1003184"/>
            </a:xfrm>
            <a:prstGeom prst="rect">
              <a:avLst/>
            </a:prstGeom>
            <a:solidFill>
              <a:schemeClr val="accent1"/>
            </a:solidFill>
            <a:ln>
              <a:noFill/>
            </a:ln>
            <a:effectLst>
              <a:outerShdw blurRad="50800" dist="38100" dir="2700000" algn="tl" rotWithShape="0">
                <a:srgbClr val="000000">
                  <a:alpha val="2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 name="Google Shape;416;p27">
              <a:extLst>
                <a:ext uri="{FF2B5EF4-FFF2-40B4-BE49-F238E27FC236}">
                  <a16:creationId xmlns:a16="http://schemas.microsoft.com/office/drawing/2014/main" id="{144C58EF-74A1-950F-D21D-08ABED1E9DA3}"/>
                </a:ext>
              </a:extLst>
            </p:cNvPr>
            <p:cNvSpPr txBox="1"/>
            <p:nvPr/>
          </p:nvSpPr>
          <p:spPr>
            <a:xfrm>
              <a:off x="901700" y="5057264"/>
              <a:ext cx="6324600" cy="835573"/>
            </a:xfrm>
            <a:prstGeom prst="rect">
              <a:avLst/>
            </a:prstGeom>
            <a:noFill/>
            <a:ln>
              <a:noFill/>
            </a:ln>
          </p:spPr>
          <p:txBody>
            <a:bodyPr spcFirstLastPara="1" wrap="square" lIns="91425" tIns="45700" rIns="91425" bIns="45700" anchor="t" anchorCtr="0">
              <a:spAutoFit/>
            </a:bodyPr>
            <a:lstStyle/>
            <a:p>
              <a:pPr lvl="0" algn="ctr">
                <a:lnSpc>
                  <a:spcPct val="115000"/>
                </a:lnSpc>
              </a:pPr>
              <a:r>
                <a:rPr lang="en-US" dirty="0">
                  <a:solidFill>
                    <a:schemeClr val="lt1"/>
                  </a:solidFill>
                  <a:latin typeface="Calibri"/>
                  <a:ea typeface="Calibri"/>
                  <a:cs typeface="Calibri"/>
                  <a:sym typeface="Calibri"/>
                </a:rPr>
                <a:t>I learnt how to perform data cleaning, treating null values and handling blanks, merging tables, analyzing data, identifying important columns and key performance indicators, visualizing the data and dashboarding.</a:t>
              </a:r>
              <a:endParaRPr dirty="0">
                <a:solidFill>
                  <a:schemeClr val="lt1"/>
                </a:solidFill>
                <a:latin typeface="Calibri"/>
                <a:ea typeface="Calibri"/>
                <a:cs typeface="Calibri"/>
                <a:sym typeface="Calibri"/>
              </a:endParaRPr>
            </a:p>
          </p:txBody>
        </p:sp>
      </p:grpSp>
      <p:pic>
        <p:nvPicPr>
          <p:cNvPr id="10" name="Google Shape;117;p18">
            <a:extLst>
              <a:ext uri="{FF2B5EF4-FFF2-40B4-BE49-F238E27FC236}">
                <a16:creationId xmlns:a16="http://schemas.microsoft.com/office/drawing/2014/main" id="{DCCD00B8-A905-D18F-980C-5BD3BE8DDC35}"/>
              </a:ext>
            </a:extLst>
          </p:cNvPr>
          <p:cNvPicPr preferRelativeResize="0"/>
          <p:nvPr/>
        </p:nvPicPr>
        <p:blipFill rotWithShape="1">
          <a:blip r:embed="rId6">
            <a:alphaModFix/>
          </a:blip>
          <a:srcRect/>
          <a:stretch/>
        </p:blipFill>
        <p:spPr>
          <a:xfrm>
            <a:off x="10695231" y="5938684"/>
            <a:ext cx="681451" cy="53004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pic>
        <p:nvPicPr>
          <p:cNvPr id="592" name="Google Shape;592;p32"/>
          <p:cNvPicPr preferRelativeResize="0"/>
          <p:nvPr/>
        </p:nvPicPr>
        <p:blipFill>
          <a:blip r:embed="rId3">
            <a:alphaModFix/>
          </a:blip>
          <a:stretch>
            <a:fillRect/>
          </a:stretch>
        </p:blipFill>
        <p:spPr>
          <a:xfrm>
            <a:off x="6248400" y="0"/>
            <a:ext cx="5943600" cy="6651326"/>
          </a:xfrm>
          <a:prstGeom prst="rect">
            <a:avLst/>
          </a:prstGeom>
          <a:noFill/>
          <a:ln>
            <a:noFill/>
          </a:ln>
        </p:spPr>
      </p:pic>
      <p:pic>
        <p:nvPicPr>
          <p:cNvPr id="593" name="Google Shape;593;p32"/>
          <p:cNvPicPr preferRelativeResize="0"/>
          <p:nvPr/>
        </p:nvPicPr>
        <p:blipFill rotWithShape="1">
          <a:blip r:embed="rId4">
            <a:alphaModFix/>
          </a:blip>
          <a:srcRect/>
          <a:stretch/>
        </p:blipFill>
        <p:spPr>
          <a:xfrm rot="-605715">
            <a:off x="4925525" y="3116157"/>
            <a:ext cx="292102" cy="228370"/>
          </a:xfrm>
          <a:prstGeom prst="rect">
            <a:avLst/>
          </a:prstGeom>
          <a:noFill/>
          <a:ln>
            <a:noFill/>
          </a:ln>
        </p:spPr>
      </p:pic>
      <p:pic>
        <p:nvPicPr>
          <p:cNvPr id="594" name="Google Shape;594;p32"/>
          <p:cNvPicPr preferRelativeResize="0"/>
          <p:nvPr/>
        </p:nvPicPr>
        <p:blipFill rotWithShape="1">
          <a:blip r:embed="rId5">
            <a:alphaModFix/>
          </a:blip>
          <a:srcRect/>
          <a:stretch/>
        </p:blipFill>
        <p:spPr>
          <a:xfrm rot="-589488">
            <a:off x="281060" y="3321885"/>
            <a:ext cx="512914" cy="401004"/>
          </a:xfrm>
          <a:prstGeom prst="rect">
            <a:avLst/>
          </a:prstGeom>
          <a:noFill/>
          <a:ln>
            <a:noFill/>
          </a:ln>
        </p:spPr>
      </p:pic>
      <p:pic>
        <p:nvPicPr>
          <p:cNvPr id="595" name="Google Shape;595;p32" descr="A screenshot of a phone&#10;&#10;Description automatically generated"/>
          <p:cNvPicPr preferRelativeResize="0"/>
          <p:nvPr/>
        </p:nvPicPr>
        <p:blipFill rotWithShape="1">
          <a:blip r:embed="rId6">
            <a:alphaModFix/>
          </a:blip>
          <a:srcRect/>
          <a:stretch/>
        </p:blipFill>
        <p:spPr>
          <a:xfrm>
            <a:off x="6450766" y="1052513"/>
            <a:ext cx="4293434" cy="4591072"/>
          </a:xfrm>
          <a:prstGeom prst="rect">
            <a:avLst/>
          </a:prstGeom>
          <a:noFill/>
          <a:ln>
            <a:noFill/>
          </a:ln>
        </p:spPr>
      </p:pic>
      <p:pic>
        <p:nvPicPr>
          <p:cNvPr id="596" name="Google Shape;596;p32"/>
          <p:cNvPicPr preferRelativeResize="0"/>
          <p:nvPr/>
        </p:nvPicPr>
        <p:blipFill rotWithShape="1">
          <a:blip r:embed="rId7">
            <a:alphaModFix/>
          </a:blip>
          <a:srcRect/>
          <a:stretch/>
        </p:blipFill>
        <p:spPr>
          <a:xfrm>
            <a:off x="10539535" y="838200"/>
            <a:ext cx="1544422" cy="774338"/>
          </a:xfrm>
          <a:prstGeom prst="rect">
            <a:avLst/>
          </a:prstGeom>
          <a:noFill/>
          <a:ln>
            <a:noFill/>
          </a:ln>
        </p:spPr>
      </p:pic>
      <p:sp>
        <p:nvSpPr>
          <p:cNvPr id="597" name="Google Shape;597;p32"/>
          <p:cNvSpPr txBox="1">
            <a:spLocks noGrp="1"/>
          </p:cNvSpPr>
          <p:nvPr>
            <p:ph type="title"/>
          </p:nvPr>
        </p:nvSpPr>
        <p:spPr>
          <a:xfrm>
            <a:off x="722697" y="2933992"/>
            <a:ext cx="4366901" cy="931024"/>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accent1"/>
              </a:buClr>
              <a:buSzPts val="6000"/>
              <a:buFont typeface="Poppins"/>
              <a:buNone/>
            </a:pPr>
            <a:r>
              <a:rPr lang="en-US" sz="6000" b="1">
                <a:latin typeface="Poppins"/>
                <a:ea typeface="Poppins"/>
                <a:cs typeface="Poppins"/>
                <a:sym typeface="Poppins"/>
              </a:rPr>
              <a:t>Thank You</a:t>
            </a:r>
            <a:endParaRPr/>
          </a:p>
        </p:txBody>
      </p:sp>
      <p:pic>
        <p:nvPicPr>
          <p:cNvPr id="4" name="Google Shape;117;p18">
            <a:extLst>
              <a:ext uri="{FF2B5EF4-FFF2-40B4-BE49-F238E27FC236}">
                <a16:creationId xmlns:a16="http://schemas.microsoft.com/office/drawing/2014/main" id="{22187D20-CC04-F8B3-EF6D-685E4DF842FC}"/>
              </a:ext>
            </a:extLst>
          </p:cNvPr>
          <p:cNvPicPr preferRelativeResize="0"/>
          <p:nvPr/>
        </p:nvPicPr>
        <p:blipFill rotWithShape="1">
          <a:blip r:embed="rId8">
            <a:alphaModFix/>
          </a:blip>
          <a:srcRect/>
          <a:stretch/>
        </p:blipFill>
        <p:spPr>
          <a:xfrm>
            <a:off x="11533268" y="5928851"/>
            <a:ext cx="681451" cy="530047"/>
          </a:xfrm>
          <a:prstGeom prst="rect">
            <a:avLst/>
          </a:prstGeom>
          <a:noFill/>
          <a:ln>
            <a:noFill/>
          </a:ln>
        </p:spPr>
      </p:pic>
      <p:grpSp>
        <p:nvGrpSpPr>
          <p:cNvPr id="5" name="Group 4">
            <a:extLst>
              <a:ext uri="{FF2B5EF4-FFF2-40B4-BE49-F238E27FC236}">
                <a16:creationId xmlns:a16="http://schemas.microsoft.com/office/drawing/2014/main" id="{0C475DBB-080F-5B9F-DD1C-8764052FC3A4}"/>
              </a:ext>
            </a:extLst>
          </p:cNvPr>
          <p:cNvGrpSpPr/>
          <p:nvPr/>
        </p:nvGrpSpPr>
        <p:grpSpPr>
          <a:xfrm>
            <a:off x="722697" y="4822144"/>
            <a:ext cx="3651732" cy="835741"/>
            <a:chOff x="515643" y="5044264"/>
            <a:chExt cx="1922353" cy="385230"/>
          </a:xfrm>
        </p:grpSpPr>
        <p:sp>
          <p:nvSpPr>
            <p:cNvPr id="6" name="Google Shape;118;p18">
              <a:extLst>
                <a:ext uri="{FF2B5EF4-FFF2-40B4-BE49-F238E27FC236}">
                  <a16:creationId xmlns:a16="http://schemas.microsoft.com/office/drawing/2014/main" id="{8C31696C-6307-CA5B-A35A-5FC63FEA7F7F}"/>
                </a:ext>
              </a:extLst>
            </p:cNvPr>
            <p:cNvSpPr/>
            <p:nvPr/>
          </p:nvSpPr>
          <p:spPr>
            <a:xfrm>
              <a:off x="515643" y="5044264"/>
              <a:ext cx="1922353" cy="38523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119;p18">
              <a:extLst>
                <a:ext uri="{FF2B5EF4-FFF2-40B4-BE49-F238E27FC236}">
                  <a16:creationId xmlns:a16="http://schemas.microsoft.com/office/drawing/2014/main" id="{0F62F43A-00F5-E58A-361D-329C03C8E491}"/>
                </a:ext>
              </a:extLst>
            </p:cNvPr>
            <p:cNvSpPr txBox="1"/>
            <p:nvPr/>
          </p:nvSpPr>
          <p:spPr>
            <a:xfrm>
              <a:off x="531025" y="5128108"/>
              <a:ext cx="1906971" cy="2175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lt1"/>
                  </a:solidFill>
                  <a:latin typeface="Poppins"/>
                  <a:ea typeface="Poppins"/>
                  <a:cs typeface="Poppins"/>
                  <a:sym typeface="Poppins"/>
                </a:rPr>
                <a:t>Himanshu Joshi</a:t>
              </a:r>
              <a:endParaRPr sz="2400" b="1" dirty="0">
                <a:solidFill>
                  <a:schemeClr val="lt1"/>
                </a:solidFill>
                <a:latin typeface="Poppins"/>
                <a:ea typeface="Poppins"/>
                <a:cs typeface="Poppins"/>
                <a:sym typeface="Poppins"/>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20"/>
          <p:cNvPicPr preferRelativeResize="0"/>
          <p:nvPr/>
        </p:nvPicPr>
        <p:blipFill>
          <a:blip r:embed="rId3">
            <a:alphaModFix/>
          </a:blip>
          <a:stretch>
            <a:fillRect/>
          </a:stretch>
        </p:blipFill>
        <p:spPr>
          <a:xfrm>
            <a:off x="7066204" y="0"/>
            <a:ext cx="5125792" cy="6858001"/>
          </a:xfrm>
          <a:prstGeom prst="rect">
            <a:avLst/>
          </a:prstGeom>
          <a:noFill/>
          <a:ln>
            <a:noFill/>
          </a:ln>
        </p:spPr>
      </p:pic>
      <p:grpSp>
        <p:nvGrpSpPr>
          <p:cNvPr id="156" name="Google Shape;156;p20"/>
          <p:cNvGrpSpPr/>
          <p:nvPr/>
        </p:nvGrpSpPr>
        <p:grpSpPr>
          <a:xfrm>
            <a:off x="5787348" y="1787565"/>
            <a:ext cx="5947452" cy="4497284"/>
            <a:chOff x="5627688" y="1574800"/>
            <a:chExt cx="6107112" cy="4618014"/>
          </a:xfrm>
        </p:grpSpPr>
        <p:pic>
          <p:nvPicPr>
            <p:cNvPr id="157" name="Google Shape;157;p20" descr="A black background with a black square&#10;&#10;Description automatically generated with medium confidence"/>
            <p:cNvPicPr preferRelativeResize="0"/>
            <p:nvPr/>
          </p:nvPicPr>
          <p:blipFill rotWithShape="1">
            <a:blip r:embed="rId4">
              <a:alphaModFix amt="54000"/>
            </a:blip>
            <a:srcRect/>
            <a:stretch/>
          </p:blipFill>
          <p:spPr>
            <a:xfrm flipH="1">
              <a:off x="9240002" y="5650005"/>
              <a:ext cx="2347996" cy="203200"/>
            </a:xfrm>
            <a:prstGeom prst="rect">
              <a:avLst/>
            </a:prstGeom>
            <a:noFill/>
            <a:ln>
              <a:noFill/>
            </a:ln>
          </p:spPr>
        </p:pic>
        <p:pic>
          <p:nvPicPr>
            <p:cNvPr id="158" name="Google Shape;158;p20" descr="A black background with a black square&#10;&#10;Description automatically generated with medium confidence"/>
            <p:cNvPicPr preferRelativeResize="0"/>
            <p:nvPr/>
          </p:nvPicPr>
          <p:blipFill rotWithShape="1">
            <a:blip r:embed="rId4">
              <a:alphaModFix amt="49000"/>
            </a:blip>
            <a:srcRect/>
            <a:stretch/>
          </p:blipFill>
          <p:spPr>
            <a:xfrm flipH="1">
              <a:off x="5627688" y="5657850"/>
              <a:ext cx="2347996" cy="203200"/>
            </a:xfrm>
            <a:prstGeom prst="rect">
              <a:avLst/>
            </a:prstGeom>
            <a:noFill/>
            <a:ln>
              <a:noFill/>
            </a:ln>
          </p:spPr>
        </p:pic>
        <p:pic>
          <p:nvPicPr>
            <p:cNvPr id="159" name="Google Shape;159;p20" descr="A black background with a black square&#10;&#10;Description automatically generated with medium confidence"/>
            <p:cNvPicPr preferRelativeResize="0"/>
            <p:nvPr/>
          </p:nvPicPr>
          <p:blipFill rotWithShape="1">
            <a:blip r:embed="rId4">
              <a:alphaModFix amt="67000"/>
            </a:blip>
            <a:srcRect/>
            <a:stretch/>
          </p:blipFill>
          <p:spPr>
            <a:xfrm flipH="1">
              <a:off x="6619874" y="5868520"/>
              <a:ext cx="4610099" cy="324294"/>
            </a:xfrm>
            <a:prstGeom prst="rect">
              <a:avLst/>
            </a:prstGeom>
            <a:noFill/>
            <a:ln>
              <a:noFill/>
            </a:ln>
          </p:spPr>
        </p:pic>
        <p:pic>
          <p:nvPicPr>
            <p:cNvPr id="160" name="Google Shape;160;p20" descr="A cell phone with a red moped&#10;&#10;Description automatically generated"/>
            <p:cNvPicPr preferRelativeResize="0"/>
            <p:nvPr/>
          </p:nvPicPr>
          <p:blipFill rotWithShape="1">
            <a:blip r:embed="rId5">
              <a:alphaModFix/>
            </a:blip>
            <a:srcRect/>
            <a:stretch/>
          </p:blipFill>
          <p:spPr>
            <a:xfrm>
              <a:off x="6339840" y="1574800"/>
              <a:ext cx="5394960" cy="4495800"/>
            </a:xfrm>
            <a:prstGeom prst="rect">
              <a:avLst/>
            </a:prstGeom>
            <a:noFill/>
            <a:ln>
              <a:noFill/>
            </a:ln>
          </p:spPr>
        </p:pic>
      </p:grpSp>
      <p:pic>
        <p:nvPicPr>
          <p:cNvPr id="161" name="Google Shape;161;p20"/>
          <p:cNvPicPr preferRelativeResize="0"/>
          <p:nvPr/>
        </p:nvPicPr>
        <p:blipFill rotWithShape="1">
          <a:blip r:embed="rId6">
            <a:alphaModFix/>
          </a:blip>
          <a:srcRect/>
          <a:stretch/>
        </p:blipFill>
        <p:spPr>
          <a:xfrm>
            <a:off x="10539535" y="838200"/>
            <a:ext cx="1544422" cy="774338"/>
          </a:xfrm>
          <a:prstGeom prst="rect">
            <a:avLst/>
          </a:prstGeom>
          <a:noFill/>
          <a:ln>
            <a:noFill/>
          </a:ln>
        </p:spPr>
      </p:pic>
      <p:pic>
        <p:nvPicPr>
          <p:cNvPr id="162" name="Google Shape;162;p20"/>
          <p:cNvPicPr preferRelativeResize="0"/>
          <p:nvPr/>
        </p:nvPicPr>
        <p:blipFill rotWithShape="1">
          <a:blip r:embed="rId7">
            <a:alphaModFix/>
          </a:blip>
          <a:srcRect/>
          <a:stretch/>
        </p:blipFill>
        <p:spPr>
          <a:xfrm rot="-589488">
            <a:off x="609891" y="1962007"/>
            <a:ext cx="202415" cy="158251"/>
          </a:xfrm>
          <a:prstGeom prst="rect">
            <a:avLst/>
          </a:prstGeom>
          <a:noFill/>
          <a:ln>
            <a:noFill/>
          </a:ln>
        </p:spPr>
      </p:pic>
      <p:pic>
        <p:nvPicPr>
          <p:cNvPr id="163" name="Google Shape;163;p20"/>
          <p:cNvPicPr preferRelativeResize="0"/>
          <p:nvPr/>
        </p:nvPicPr>
        <p:blipFill rotWithShape="1">
          <a:blip r:embed="rId8">
            <a:alphaModFix/>
          </a:blip>
          <a:srcRect/>
          <a:stretch/>
        </p:blipFill>
        <p:spPr>
          <a:xfrm rot="-605715">
            <a:off x="3274304" y="1957229"/>
            <a:ext cx="124112" cy="97032"/>
          </a:xfrm>
          <a:prstGeom prst="rect">
            <a:avLst/>
          </a:prstGeom>
          <a:noFill/>
          <a:ln>
            <a:noFill/>
          </a:ln>
        </p:spPr>
      </p:pic>
      <p:sp>
        <p:nvSpPr>
          <p:cNvPr id="164" name="Google Shape;164;p20"/>
          <p:cNvSpPr txBox="1"/>
          <p:nvPr/>
        </p:nvSpPr>
        <p:spPr>
          <a:xfrm>
            <a:off x="704956" y="2390543"/>
            <a:ext cx="5876819" cy="3107733"/>
          </a:xfrm>
          <a:prstGeom prst="rect">
            <a:avLst/>
          </a:prstGeom>
          <a:noFill/>
          <a:ln>
            <a:noFill/>
          </a:ln>
        </p:spPr>
        <p:txBody>
          <a:bodyPr spcFirstLastPara="1" wrap="square" lIns="91425" tIns="45700" rIns="91425" bIns="45700" anchor="t" anchorCtr="0">
            <a:spAutoFit/>
          </a:bodyPr>
          <a:lstStyle/>
          <a:p>
            <a:pPr lvl="0">
              <a:lnSpc>
                <a:spcPct val="141666"/>
              </a:lnSpc>
            </a:pPr>
            <a:r>
              <a:rPr lang="en-US" sz="1800" dirty="0">
                <a:solidFill>
                  <a:srgbClr val="0C0C0C"/>
                </a:solidFill>
                <a:latin typeface="Calibri"/>
                <a:ea typeface="Calibri"/>
                <a:cs typeface="Calibri"/>
                <a:sym typeface="Calibri"/>
              </a:rPr>
              <a:t>Project Zomato Analytics deals with the Zomato restaurants, mapped all over the globe, analyzing which we can evaluate the country specific performance of Zomato on the basis of key parameters like location, cuisine, average cost, online delivery and table booking. It will support the business decisions by identifying areas of improvements and providing key insights for informed decision making.</a:t>
            </a:r>
            <a:endParaRPr sz="1800" dirty="0">
              <a:solidFill>
                <a:srgbClr val="0C0C0C"/>
              </a:solidFill>
              <a:latin typeface="Calibri"/>
              <a:ea typeface="Calibri"/>
              <a:cs typeface="Calibri"/>
              <a:sym typeface="Calibri"/>
            </a:endParaRPr>
          </a:p>
          <a:p>
            <a:pPr marL="0" marR="0" lvl="0" indent="0" algn="l" rtl="0">
              <a:lnSpc>
                <a:spcPct val="141666"/>
              </a:lnSpc>
              <a:spcBef>
                <a:spcPts val="0"/>
              </a:spcBef>
              <a:spcAft>
                <a:spcPts val="0"/>
              </a:spcAft>
              <a:buNone/>
            </a:pPr>
            <a:endParaRPr sz="1200" dirty="0">
              <a:solidFill>
                <a:srgbClr val="0C0C0C"/>
              </a:solidFill>
              <a:latin typeface="Calibri"/>
              <a:ea typeface="Calibri"/>
              <a:cs typeface="Calibri"/>
              <a:sym typeface="Calibri"/>
            </a:endParaRPr>
          </a:p>
        </p:txBody>
      </p:sp>
      <p:pic>
        <p:nvPicPr>
          <p:cNvPr id="165" name="Google Shape;165;p20"/>
          <p:cNvPicPr preferRelativeResize="0"/>
          <p:nvPr/>
        </p:nvPicPr>
        <p:blipFill rotWithShape="1">
          <a:blip r:embed="rId9">
            <a:alphaModFix/>
          </a:blip>
          <a:srcRect/>
          <a:stretch/>
        </p:blipFill>
        <p:spPr>
          <a:xfrm>
            <a:off x="3710536" y="5442495"/>
            <a:ext cx="506904" cy="254150"/>
          </a:xfrm>
          <a:prstGeom prst="rect">
            <a:avLst/>
          </a:prstGeom>
          <a:noFill/>
          <a:ln>
            <a:noFill/>
          </a:ln>
        </p:spPr>
      </p:pic>
      <p:pic>
        <p:nvPicPr>
          <p:cNvPr id="166" name="Google Shape;166;p20"/>
          <p:cNvPicPr preferRelativeResize="0"/>
          <p:nvPr/>
        </p:nvPicPr>
        <p:blipFill rotWithShape="1">
          <a:blip r:embed="rId9">
            <a:alphaModFix/>
          </a:blip>
          <a:srcRect/>
          <a:stretch/>
        </p:blipFill>
        <p:spPr>
          <a:xfrm rot="5400000">
            <a:off x="5272636" y="1314995"/>
            <a:ext cx="506904" cy="254150"/>
          </a:xfrm>
          <a:prstGeom prst="rect">
            <a:avLst/>
          </a:prstGeom>
          <a:noFill/>
          <a:ln>
            <a:noFill/>
          </a:ln>
        </p:spPr>
      </p:pic>
      <p:sp>
        <p:nvSpPr>
          <p:cNvPr id="167" name="Google Shape;167;p20"/>
          <p:cNvSpPr txBox="1">
            <a:spLocks noGrp="1"/>
          </p:cNvSpPr>
          <p:nvPr>
            <p:ph type="title"/>
          </p:nvPr>
        </p:nvSpPr>
        <p:spPr>
          <a:xfrm>
            <a:off x="711200" y="1825625"/>
            <a:ext cx="2725934" cy="507791"/>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accent1"/>
              </a:buClr>
              <a:buSzPts val="3000"/>
              <a:buFont typeface="Poppins"/>
              <a:buNone/>
            </a:pPr>
            <a:r>
              <a:rPr lang="en-US" dirty="0"/>
              <a:t>Introduction</a:t>
            </a:r>
          </a:p>
        </p:txBody>
      </p:sp>
      <p:pic>
        <p:nvPicPr>
          <p:cNvPr id="2" name="Google Shape;117;p18">
            <a:extLst>
              <a:ext uri="{FF2B5EF4-FFF2-40B4-BE49-F238E27FC236}">
                <a16:creationId xmlns:a16="http://schemas.microsoft.com/office/drawing/2014/main" id="{CB930EEF-F6D6-05E7-A799-302D51147818}"/>
              </a:ext>
            </a:extLst>
          </p:cNvPr>
          <p:cNvPicPr preferRelativeResize="0"/>
          <p:nvPr/>
        </p:nvPicPr>
        <p:blipFill rotWithShape="1">
          <a:blip r:embed="rId10">
            <a:alphaModFix/>
          </a:blip>
          <a:srcRect/>
          <a:stretch/>
        </p:blipFill>
        <p:spPr>
          <a:xfrm>
            <a:off x="3067664" y="5928851"/>
            <a:ext cx="681451" cy="53004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19"/>
          <p:cNvPicPr preferRelativeResize="0"/>
          <p:nvPr/>
        </p:nvPicPr>
        <p:blipFill>
          <a:blip r:embed="rId3">
            <a:alphaModFix/>
          </a:blip>
          <a:srcRect r="10322"/>
          <a:stretch>
            <a:fillRect/>
          </a:stretch>
        </p:blipFill>
        <p:spPr>
          <a:xfrm>
            <a:off x="6725267" y="-15125"/>
            <a:ext cx="5466734" cy="6287281"/>
          </a:xfrm>
          <a:prstGeom prst="rect">
            <a:avLst/>
          </a:prstGeom>
          <a:noFill/>
          <a:ln>
            <a:noFill/>
          </a:ln>
        </p:spPr>
      </p:pic>
      <p:pic>
        <p:nvPicPr>
          <p:cNvPr id="127" name="Google Shape;127;p19"/>
          <p:cNvPicPr preferRelativeResize="0"/>
          <p:nvPr/>
        </p:nvPicPr>
        <p:blipFill rotWithShape="1">
          <a:blip r:embed="rId4">
            <a:alphaModFix/>
          </a:blip>
          <a:srcRect/>
          <a:stretch/>
        </p:blipFill>
        <p:spPr>
          <a:xfrm rot="10800000">
            <a:off x="4507667" y="316667"/>
            <a:ext cx="356384" cy="178682"/>
          </a:xfrm>
          <a:prstGeom prst="rect">
            <a:avLst/>
          </a:prstGeom>
          <a:noFill/>
          <a:ln>
            <a:noFill/>
          </a:ln>
        </p:spPr>
      </p:pic>
      <p:pic>
        <p:nvPicPr>
          <p:cNvPr id="128" name="Google Shape;128;p19"/>
          <p:cNvPicPr preferRelativeResize="0"/>
          <p:nvPr/>
        </p:nvPicPr>
        <p:blipFill rotWithShape="1">
          <a:blip r:embed="rId5">
            <a:alphaModFix/>
          </a:blip>
          <a:srcRect/>
          <a:stretch/>
        </p:blipFill>
        <p:spPr>
          <a:xfrm rot="-605715">
            <a:off x="2907431" y="771733"/>
            <a:ext cx="124112" cy="97032"/>
          </a:xfrm>
          <a:prstGeom prst="rect">
            <a:avLst/>
          </a:prstGeom>
          <a:noFill/>
          <a:ln>
            <a:noFill/>
          </a:ln>
        </p:spPr>
      </p:pic>
      <p:pic>
        <p:nvPicPr>
          <p:cNvPr id="129" name="Google Shape;129;p19"/>
          <p:cNvPicPr preferRelativeResize="0"/>
          <p:nvPr/>
        </p:nvPicPr>
        <p:blipFill rotWithShape="1">
          <a:blip r:embed="rId6">
            <a:alphaModFix/>
          </a:blip>
          <a:srcRect/>
          <a:stretch/>
        </p:blipFill>
        <p:spPr>
          <a:xfrm rot="-589488">
            <a:off x="593124" y="830278"/>
            <a:ext cx="202415" cy="158251"/>
          </a:xfrm>
          <a:prstGeom prst="rect">
            <a:avLst/>
          </a:prstGeom>
          <a:noFill/>
          <a:ln>
            <a:noFill/>
          </a:ln>
        </p:spPr>
      </p:pic>
      <p:grpSp>
        <p:nvGrpSpPr>
          <p:cNvPr id="3" name="Group 2">
            <a:extLst>
              <a:ext uri="{FF2B5EF4-FFF2-40B4-BE49-F238E27FC236}">
                <a16:creationId xmlns:a16="http://schemas.microsoft.com/office/drawing/2014/main" id="{7D464A7B-47EB-BF83-FEFC-357932AD9600}"/>
              </a:ext>
            </a:extLst>
          </p:cNvPr>
          <p:cNvGrpSpPr/>
          <p:nvPr/>
        </p:nvGrpSpPr>
        <p:grpSpPr>
          <a:xfrm>
            <a:off x="804051" y="1503151"/>
            <a:ext cx="515764" cy="515764"/>
            <a:chOff x="804051" y="1503151"/>
            <a:chExt cx="515764" cy="515764"/>
          </a:xfrm>
        </p:grpSpPr>
        <p:sp>
          <p:nvSpPr>
            <p:cNvPr id="130" name="Google Shape;130;p19"/>
            <p:cNvSpPr/>
            <p:nvPr/>
          </p:nvSpPr>
          <p:spPr>
            <a:xfrm>
              <a:off x="804051" y="1503151"/>
              <a:ext cx="515764" cy="515764"/>
            </a:xfrm>
            <a:prstGeom prst="ellipse">
              <a:avLst/>
            </a:prstGeom>
            <a:solidFill>
              <a:srgbClr val="D8D8D8"/>
            </a:solidFill>
            <a:ln>
              <a:noFill/>
            </a:ln>
            <a:effectLst>
              <a:outerShdw blurRad="38100" sx="102000" sy="102000" algn="ctr" rotWithShape="0">
                <a:srgbClr val="000000">
                  <a:alpha val="1176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1" name="Google Shape;131;p19"/>
            <p:cNvSpPr txBox="1"/>
            <p:nvPr/>
          </p:nvSpPr>
          <p:spPr>
            <a:xfrm>
              <a:off x="808750" y="1607145"/>
              <a:ext cx="506367"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dirty="0">
                  <a:solidFill>
                    <a:schemeClr val="accent1"/>
                  </a:solidFill>
                  <a:latin typeface="Poppins"/>
                  <a:ea typeface="Poppins"/>
                  <a:cs typeface="Poppins"/>
                  <a:sym typeface="Poppins"/>
                </a:rPr>
                <a:t>01</a:t>
              </a:r>
              <a:endParaRPr sz="1400" b="1" dirty="0">
                <a:solidFill>
                  <a:schemeClr val="accent1"/>
                </a:solidFill>
                <a:latin typeface="Poppins"/>
                <a:ea typeface="Poppins"/>
                <a:cs typeface="Poppins"/>
                <a:sym typeface="Poppins"/>
              </a:endParaRPr>
            </a:p>
          </p:txBody>
        </p:sp>
      </p:grpSp>
      <p:pic>
        <p:nvPicPr>
          <p:cNvPr id="132" name="Google Shape;132;p19"/>
          <p:cNvPicPr preferRelativeResize="0"/>
          <p:nvPr/>
        </p:nvPicPr>
        <p:blipFill rotWithShape="1">
          <a:blip r:embed="rId7">
            <a:alphaModFix/>
          </a:blip>
          <a:srcRect/>
          <a:stretch/>
        </p:blipFill>
        <p:spPr>
          <a:xfrm>
            <a:off x="10422771" y="0"/>
            <a:ext cx="1544422" cy="774338"/>
          </a:xfrm>
          <a:prstGeom prst="rect">
            <a:avLst/>
          </a:prstGeom>
          <a:noFill/>
          <a:ln>
            <a:noFill/>
          </a:ln>
        </p:spPr>
      </p:pic>
      <p:sp>
        <p:nvSpPr>
          <p:cNvPr id="133" name="Google Shape;133;p19"/>
          <p:cNvSpPr/>
          <p:nvPr/>
        </p:nvSpPr>
        <p:spPr>
          <a:xfrm>
            <a:off x="804051" y="2259548"/>
            <a:ext cx="515764" cy="515764"/>
          </a:xfrm>
          <a:prstGeom prst="ellipse">
            <a:avLst/>
          </a:prstGeom>
          <a:solidFill>
            <a:srgbClr val="D8D8D8"/>
          </a:solidFill>
          <a:ln>
            <a:noFill/>
          </a:ln>
          <a:effectLst>
            <a:outerShdw blurRad="38100" sx="102000" sy="102000" algn="ctr" rotWithShape="0">
              <a:srgbClr val="000000">
                <a:alpha val="1176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4" name="Google Shape;134;p19"/>
          <p:cNvSpPr txBox="1"/>
          <p:nvPr/>
        </p:nvSpPr>
        <p:spPr>
          <a:xfrm>
            <a:off x="808750" y="2363542"/>
            <a:ext cx="506367"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chemeClr val="accent1"/>
                </a:solidFill>
                <a:latin typeface="Poppins"/>
                <a:ea typeface="Poppins"/>
                <a:cs typeface="Poppins"/>
                <a:sym typeface="Poppins"/>
              </a:rPr>
              <a:t>02</a:t>
            </a:r>
            <a:endParaRPr sz="1400" b="1">
              <a:solidFill>
                <a:schemeClr val="accent1"/>
              </a:solidFill>
              <a:latin typeface="Poppins"/>
              <a:ea typeface="Poppins"/>
              <a:cs typeface="Poppins"/>
              <a:sym typeface="Poppins"/>
            </a:endParaRPr>
          </a:p>
        </p:txBody>
      </p:sp>
      <p:sp>
        <p:nvSpPr>
          <p:cNvPr id="135" name="Google Shape;135;p19"/>
          <p:cNvSpPr/>
          <p:nvPr/>
        </p:nvSpPr>
        <p:spPr>
          <a:xfrm>
            <a:off x="804051" y="3015945"/>
            <a:ext cx="515764" cy="515764"/>
          </a:xfrm>
          <a:prstGeom prst="ellipse">
            <a:avLst/>
          </a:prstGeom>
          <a:solidFill>
            <a:srgbClr val="D8D8D8"/>
          </a:solidFill>
          <a:ln>
            <a:noFill/>
          </a:ln>
          <a:effectLst>
            <a:outerShdw blurRad="38100" sx="102000" sy="102000" algn="ctr" rotWithShape="0">
              <a:srgbClr val="000000">
                <a:alpha val="1176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6" name="Google Shape;136;p19"/>
          <p:cNvSpPr txBox="1"/>
          <p:nvPr/>
        </p:nvSpPr>
        <p:spPr>
          <a:xfrm>
            <a:off x="808750" y="3119939"/>
            <a:ext cx="506367"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chemeClr val="accent1"/>
                </a:solidFill>
                <a:latin typeface="Poppins"/>
                <a:ea typeface="Poppins"/>
                <a:cs typeface="Poppins"/>
                <a:sym typeface="Poppins"/>
              </a:rPr>
              <a:t>03</a:t>
            </a:r>
            <a:endParaRPr sz="1400" b="1">
              <a:solidFill>
                <a:schemeClr val="accent1"/>
              </a:solidFill>
              <a:latin typeface="Poppins"/>
              <a:ea typeface="Poppins"/>
              <a:cs typeface="Poppins"/>
              <a:sym typeface="Poppins"/>
            </a:endParaRPr>
          </a:p>
        </p:txBody>
      </p:sp>
      <p:sp>
        <p:nvSpPr>
          <p:cNvPr id="137" name="Google Shape;137;p19"/>
          <p:cNvSpPr/>
          <p:nvPr/>
        </p:nvSpPr>
        <p:spPr>
          <a:xfrm>
            <a:off x="813898" y="3772342"/>
            <a:ext cx="515764" cy="515764"/>
          </a:xfrm>
          <a:prstGeom prst="ellipse">
            <a:avLst/>
          </a:prstGeom>
          <a:solidFill>
            <a:srgbClr val="D8D8D8"/>
          </a:solidFill>
          <a:ln>
            <a:noFill/>
          </a:ln>
          <a:effectLst>
            <a:outerShdw blurRad="38100" sx="102000" sy="102000" algn="ctr" rotWithShape="0">
              <a:srgbClr val="000000">
                <a:alpha val="1176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8" name="Google Shape;138;p19"/>
          <p:cNvSpPr txBox="1"/>
          <p:nvPr/>
        </p:nvSpPr>
        <p:spPr>
          <a:xfrm>
            <a:off x="804051" y="3876336"/>
            <a:ext cx="535459"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chemeClr val="accent1"/>
                </a:solidFill>
                <a:latin typeface="Poppins"/>
                <a:ea typeface="Poppins"/>
                <a:cs typeface="Poppins"/>
                <a:sym typeface="Poppins"/>
              </a:rPr>
              <a:t>04</a:t>
            </a:r>
            <a:endParaRPr sz="1400" b="1">
              <a:solidFill>
                <a:schemeClr val="accent1"/>
              </a:solidFill>
              <a:latin typeface="Poppins"/>
              <a:ea typeface="Poppins"/>
              <a:cs typeface="Poppins"/>
              <a:sym typeface="Poppins"/>
            </a:endParaRPr>
          </a:p>
        </p:txBody>
      </p:sp>
      <p:sp>
        <p:nvSpPr>
          <p:cNvPr id="139" name="Google Shape;139;p19"/>
          <p:cNvSpPr/>
          <p:nvPr/>
        </p:nvSpPr>
        <p:spPr>
          <a:xfrm>
            <a:off x="804051" y="4528739"/>
            <a:ext cx="515764" cy="515764"/>
          </a:xfrm>
          <a:prstGeom prst="ellipse">
            <a:avLst/>
          </a:prstGeom>
          <a:solidFill>
            <a:srgbClr val="D8D8D8"/>
          </a:solidFill>
          <a:ln>
            <a:noFill/>
          </a:ln>
          <a:effectLst>
            <a:outerShdw blurRad="38100" sx="102000" sy="102000" algn="ctr" rotWithShape="0">
              <a:srgbClr val="000000">
                <a:alpha val="1176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0" name="Google Shape;140;p19"/>
          <p:cNvSpPr txBox="1"/>
          <p:nvPr/>
        </p:nvSpPr>
        <p:spPr>
          <a:xfrm>
            <a:off x="842412" y="4632733"/>
            <a:ext cx="439044"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chemeClr val="accent1"/>
                </a:solidFill>
                <a:latin typeface="Poppins"/>
                <a:ea typeface="Poppins"/>
                <a:cs typeface="Poppins"/>
                <a:sym typeface="Poppins"/>
              </a:rPr>
              <a:t>05</a:t>
            </a:r>
            <a:endParaRPr sz="1400" b="1">
              <a:solidFill>
                <a:schemeClr val="accent1"/>
              </a:solidFill>
              <a:latin typeface="Poppins"/>
              <a:ea typeface="Poppins"/>
              <a:cs typeface="Poppins"/>
              <a:sym typeface="Poppins"/>
            </a:endParaRPr>
          </a:p>
        </p:txBody>
      </p:sp>
      <p:sp>
        <p:nvSpPr>
          <p:cNvPr id="141" name="Google Shape;141;p19"/>
          <p:cNvSpPr/>
          <p:nvPr/>
        </p:nvSpPr>
        <p:spPr>
          <a:xfrm>
            <a:off x="813898" y="5285138"/>
            <a:ext cx="515764" cy="515764"/>
          </a:xfrm>
          <a:prstGeom prst="ellipse">
            <a:avLst/>
          </a:prstGeom>
          <a:solidFill>
            <a:srgbClr val="D8D8D8"/>
          </a:solidFill>
          <a:ln>
            <a:noFill/>
          </a:ln>
          <a:effectLst>
            <a:outerShdw blurRad="38100" sx="102000" sy="102000" algn="ctr" rotWithShape="0">
              <a:srgbClr val="000000">
                <a:alpha val="1176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2" name="Google Shape;142;p19"/>
          <p:cNvSpPr txBox="1"/>
          <p:nvPr/>
        </p:nvSpPr>
        <p:spPr>
          <a:xfrm>
            <a:off x="804051" y="5389132"/>
            <a:ext cx="535459"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chemeClr val="accent1"/>
                </a:solidFill>
                <a:latin typeface="Poppins"/>
                <a:ea typeface="Poppins"/>
                <a:cs typeface="Poppins"/>
                <a:sym typeface="Poppins"/>
              </a:rPr>
              <a:t>06</a:t>
            </a:r>
            <a:endParaRPr sz="1400" b="1">
              <a:solidFill>
                <a:schemeClr val="accent1"/>
              </a:solidFill>
              <a:latin typeface="Poppins"/>
              <a:ea typeface="Poppins"/>
              <a:cs typeface="Poppins"/>
              <a:sym typeface="Poppins"/>
            </a:endParaRPr>
          </a:p>
        </p:txBody>
      </p:sp>
      <p:pic>
        <p:nvPicPr>
          <p:cNvPr id="143" name="Google Shape;143;p19" descr="A burger on a wooden stand&#10;&#10;Description automatically generated"/>
          <p:cNvPicPr preferRelativeResize="0"/>
          <p:nvPr/>
        </p:nvPicPr>
        <p:blipFill rotWithShape="1">
          <a:blip r:embed="rId8">
            <a:alphaModFix/>
          </a:blip>
          <a:srcRect/>
          <a:stretch/>
        </p:blipFill>
        <p:spPr>
          <a:xfrm>
            <a:off x="6695683" y="-1449502"/>
            <a:ext cx="5928934" cy="8893403"/>
          </a:xfrm>
          <a:prstGeom prst="rect">
            <a:avLst/>
          </a:prstGeom>
          <a:noFill/>
          <a:ln>
            <a:noFill/>
          </a:ln>
        </p:spPr>
      </p:pic>
      <p:sp>
        <p:nvSpPr>
          <p:cNvPr id="144" name="Google Shape;144;p19"/>
          <p:cNvSpPr txBox="1">
            <a:spLocks noGrp="1"/>
          </p:cNvSpPr>
          <p:nvPr>
            <p:ph type="title"/>
          </p:nvPr>
        </p:nvSpPr>
        <p:spPr>
          <a:xfrm>
            <a:off x="713072" y="653882"/>
            <a:ext cx="2520193" cy="511679"/>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accent1"/>
              </a:buClr>
              <a:buSzPts val="3000"/>
              <a:buFont typeface="Poppins"/>
              <a:buNone/>
            </a:pPr>
            <a:r>
              <a:rPr lang="en-US" dirty="0"/>
              <a:t>Objectives</a:t>
            </a:r>
          </a:p>
        </p:txBody>
      </p:sp>
      <p:sp>
        <p:nvSpPr>
          <p:cNvPr id="145" name="Google Shape;145;p19"/>
          <p:cNvSpPr txBox="1">
            <a:spLocks noGrp="1"/>
          </p:cNvSpPr>
          <p:nvPr>
            <p:ph type="body" idx="1"/>
          </p:nvPr>
        </p:nvSpPr>
        <p:spPr>
          <a:xfrm>
            <a:off x="1375977" y="1636046"/>
            <a:ext cx="3825288" cy="286192"/>
          </a:xfrm>
          <a:prstGeom prst="rect">
            <a:avLst/>
          </a:prstGeom>
          <a:noFill/>
          <a:ln>
            <a:noFill/>
          </a:ln>
        </p:spPr>
        <p:txBody>
          <a:bodyPr spcFirstLastPara="1" wrap="square" lIns="91425" tIns="45700" rIns="91425" bIns="45700" anchor="t" anchorCtr="0">
            <a:spAutoFit/>
          </a:bodyPr>
          <a:lstStyle/>
          <a:p>
            <a:pPr marL="0" lvl="0" indent="0">
              <a:spcBef>
                <a:spcPts val="0"/>
              </a:spcBef>
            </a:pPr>
            <a:r>
              <a:rPr lang="en-US" dirty="0"/>
              <a:t>Identify Key Performance Indicators</a:t>
            </a:r>
            <a:endParaRPr sz="1400" dirty="0">
              <a:solidFill>
                <a:srgbClr val="0C0C0C"/>
              </a:solidFill>
              <a:latin typeface="Poppins"/>
              <a:ea typeface="Poppins"/>
              <a:cs typeface="Poppins"/>
              <a:sym typeface="Poppins"/>
            </a:endParaRPr>
          </a:p>
        </p:txBody>
      </p:sp>
      <p:sp>
        <p:nvSpPr>
          <p:cNvPr id="146" name="Google Shape;146;p19"/>
          <p:cNvSpPr txBox="1">
            <a:spLocks noGrp="1"/>
          </p:cNvSpPr>
          <p:nvPr>
            <p:ph type="body" idx="2"/>
          </p:nvPr>
        </p:nvSpPr>
        <p:spPr>
          <a:xfrm>
            <a:off x="1383997" y="2394836"/>
            <a:ext cx="5842713" cy="286192"/>
          </a:xfrm>
          <a:prstGeom prst="rect">
            <a:avLst/>
          </a:prstGeom>
          <a:noFill/>
          <a:ln>
            <a:noFill/>
          </a:ln>
        </p:spPr>
        <p:txBody>
          <a:bodyPr spcFirstLastPara="1" wrap="square" lIns="91425" tIns="45700" rIns="91425" bIns="45700" anchor="t" anchorCtr="0">
            <a:spAutoFit/>
          </a:bodyPr>
          <a:lstStyle/>
          <a:p>
            <a:pPr marL="0" lvl="0" indent="0">
              <a:spcBef>
                <a:spcPts val="0"/>
              </a:spcBef>
            </a:pPr>
            <a:r>
              <a:rPr lang="en-US" dirty="0"/>
              <a:t>Calculate numbers of Restaurants based on City and Country.</a:t>
            </a:r>
            <a:endParaRPr sz="1400" dirty="0">
              <a:solidFill>
                <a:srgbClr val="0C0C0C"/>
              </a:solidFill>
              <a:latin typeface="Poppins"/>
              <a:ea typeface="Poppins"/>
              <a:cs typeface="Poppins"/>
              <a:sym typeface="Poppins"/>
            </a:endParaRPr>
          </a:p>
        </p:txBody>
      </p:sp>
      <p:sp>
        <p:nvSpPr>
          <p:cNvPr id="147" name="Google Shape;147;p19"/>
          <p:cNvSpPr txBox="1">
            <a:spLocks noGrp="1"/>
          </p:cNvSpPr>
          <p:nvPr>
            <p:ph type="body" idx="3"/>
          </p:nvPr>
        </p:nvSpPr>
        <p:spPr>
          <a:xfrm>
            <a:off x="1382399" y="3150600"/>
            <a:ext cx="5842713" cy="480091"/>
          </a:xfrm>
          <a:prstGeom prst="rect">
            <a:avLst/>
          </a:prstGeom>
          <a:noFill/>
          <a:ln>
            <a:noFill/>
          </a:ln>
        </p:spPr>
        <p:txBody>
          <a:bodyPr spcFirstLastPara="1" wrap="square" lIns="91425" tIns="45700" rIns="91425" bIns="45700" anchor="t" anchorCtr="0">
            <a:spAutoFit/>
          </a:bodyPr>
          <a:lstStyle/>
          <a:p>
            <a:pPr marL="0" lvl="0" indent="0">
              <a:spcBef>
                <a:spcPts val="0"/>
              </a:spcBef>
            </a:pPr>
            <a:r>
              <a:rPr lang="en-US" dirty="0"/>
              <a:t>Calculate numbers of Restaurants opening based on Year , Quarter , Month</a:t>
            </a:r>
            <a:endParaRPr sz="1400" dirty="0">
              <a:solidFill>
                <a:srgbClr val="0C0C0C"/>
              </a:solidFill>
              <a:latin typeface="Poppins"/>
              <a:ea typeface="Poppins"/>
              <a:cs typeface="Poppins"/>
              <a:sym typeface="Poppins"/>
            </a:endParaRPr>
          </a:p>
        </p:txBody>
      </p:sp>
      <p:sp>
        <p:nvSpPr>
          <p:cNvPr id="148" name="Google Shape;148;p19"/>
          <p:cNvSpPr txBox="1">
            <a:spLocks noGrp="1"/>
          </p:cNvSpPr>
          <p:nvPr>
            <p:ph type="body" idx="4"/>
          </p:nvPr>
        </p:nvSpPr>
        <p:spPr>
          <a:xfrm>
            <a:off x="1380788" y="3909389"/>
            <a:ext cx="5270408" cy="286192"/>
          </a:xfrm>
          <a:prstGeom prst="rect">
            <a:avLst/>
          </a:prstGeom>
          <a:noFill/>
          <a:ln>
            <a:noFill/>
          </a:ln>
        </p:spPr>
        <p:txBody>
          <a:bodyPr spcFirstLastPara="1" wrap="square" lIns="91425" tIns="45700" rIns="91425" bIns="45700" anchor="t" anchorCtr="0">
            <a:spAutoFit/>
          </a:bodyPr>
          <a:lstStyle/>
          <a:p>
            <a:pPr marL="0" lvl="0" indent="0">
              <a:spcBef>
                <a:spcPts val="0"/>
              </a:spcBef>
            </a:pPr>
            <a:r>
              <a:rPr lang="en-US" dirty="0"/>
              <a:t>Finding count of Restaurants based on Average Ratings</a:t>
            </a:r>
            <a:endParaRPr sz="1400" dirty="0">
              <a:solidFill>
                <a:srgbClr val="0C0C0C"/>
              </a:solidFill>
              <a:latin typeface="Poppins"/>
              <a:ea typeface="Poppins"/>
              <a:cs typeface="Poppins"/>
              <a:sym typeface="Poppins"/>
            </a:endParaRPr>
          </a:p>
        </p:txBody>
      </p:sp>
      <p:sp>
        <p:nvSpPr>
          <p:cNvPr id="149" name="Google Shape;149;p19"/>
          <p:cNvSpPr txBox="1">
            <a:spLocks noGrp="1"/>
          </p:cNvSpPr>
          <p:nvPr>
            <p:ph type="body" idx="5"/>
          </p:nvPr>
        </p:nvSpPr>
        <p:spPr>
          <a:xfrm>
            <a:off x="1376998" y="4668175"/>
            <a:ext cx="5515415" cy="480091"/>
          </a:xfrm>
          <a:prstGeom prst="rect">
            <a:avLst/>
          </a:prstGeom>
          <a:noFill/>
          <a:ln>
            <a:noFill/>
          </a:ln>
        </p:spPr>
        <p:txBody>
          <a:bodyPr spcFirstLastPara="1" wrap="square" lIns="91425" tIns="45700" rIns="91425" bIns="45700" anchor="t" anchorCtr="0">
            <a:spAutoFit/>
          </a:bodyPr>
          <a:lstStyle/>
          <a:p>
            <a:pPr marL="0" lvl="0" indent="0">
              <a:spcBef>
                <a:spcPts val="0"/>
              </a:spcBef>
            </a:pPr>
            <a:r>
              <a:rPr lang="en-US" dirty="0"/>
              <a:t>Percentage of Restaurants based on "has Table booking" and "has Online delivery"</a:t>
            </a:r>
            <a:endParaRPr sz="1400" dirty="0">
              <a:solidFill>
                <a:srgbClr val="0C0C0C"/>
              </a:solidFill>
              <a:latin typeface="Poppins"/>
              <a:ea typeface="Poppins"/>
              <a:cs typeface="Poppins"/>
              <a:sym typeface="Poppins"/>
            </a:endParaRPr>
          </a:p>
        </p:txBody>
      </p:sp>
      <p:sp>
        <p:nvSpPr>
          <p:cNvPr id="150" name="Google Shape;150;p19"/>
          <p:cNvSpPr txBox="1">
            <a:spLocks noGrp="1"/>
          </p:cNvSpPr>
          <p:nvPr>
            <p:ph type="body" idx="6"/>
          </p:nvPr>
        </p:nvSpPr>
        <p:spPr>
          <a:xfrm>
            <a:off x="1385018" y="5417347"/>
            <a:ext cx="5654879" cy="480091"/>
          </a:xfrm>
          <a:prstGeom prst="rect">
            <a:avLst/>
          </a:prstGeom>
          <a:noFill/>
          <a:ln>
            <a:noFill/>
          </a:ln>
        </p:spPr>
        <p:txBody>
          <a:bodyPr spcFirstLastPara="1" wrap="square" lIns="91425" tIns="45700" rIns="91425" bIns="45700" anchor="t" anchorCtr="0">
            <a:spAutoFit/>
          </a:bodyPr>
          <a:lstStyle/>
          <a:p>
            <a:pPr marL="0" lvl="0" indent="0">
              <a:spcBef>
                <a:spcPts val="0"/>
              </a:spcBef>
            </a:pPr>
            <a:r>
              <a:rPr lang="en-US" dirty="0"/>
              <a:t>Create buckets based on Average Price of reasonable size and find out how many restaurants falls in each buckets</a:t>
            </a:r>
            <a:endParaRPr sz="1400" dirty="0">
              <a:latin typeface="Poppins"/>
              <a:ea typeface="Poppins"/>
              <a:cs typeface="Poppins"/>
              <a:sym typeface="Poppins"/>
            </a:endParaRPr>
          </a:p>
        </p:txBody>
      </p:sp>
      <p:pic>
        <p:nvPicPr>
          <p:cNvPr id="2" name="Google Shape;117;p18">
            <a:extLst>
              <a:ext uri="{FF2B5EF4-FFF2-40B4-BE49-F238E27FC236}">
                <a16:creationId xmlns:a16="http://schemas.microsoft.com/office/drawing/2014/main" id="{79C68295-85CC-9A90-EDD9-0D0FE74AA9FB}"/>
              </a:ext>
            </a:extLst>
          </p:cNvPr>
          <p:cNvPicPr preferRelativeResize="0"/>
          <p:nvPr/>
        </p:nvPicPr>
        <p:blipFill rotWithShape="1">
          <a:blip r:embed="rId9">
            <a:alphaModFix/>
          </a:blip>
          <a:srcRect/>
          <a:stretch/>
        </p:blipFill>
        <p:spPr>
          <a:xfrm>
            <a:off x="3991893" y="5928851"/>
            <a:ext cx="681451" cy="53004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21"/>
          <p:cNvPicPr preferRelativeResize="0"/>
          <p:nvPr/>
        </p:nvPicPr>
        <p:blipFill>
          <a:blip r:embed="rId3">
            <a:alphaModFix/>
          </a:blip>
          <a:stretch>
            <a:fillRect/>
          </a:stretch>
        </p:blipFill>
        <p:spPr>
          <a:xfrm>
            <a:off x="6248400" y="-15125"/>
            <a:ext cx="5943600" cy="6130093"/>
          </a:xfrm>
          <a:prstGeom prst="rect">
            <a:avLst/>
          </a:prstGeom>
          <a:noFill/>
          <a:ln>
            <a:noFill/>
          </a:ln>
        </p:spPr>
      </p:pic>
      <p:pic>
        <p:nvPicPr>
          <p:cNvPr id="174" name="Google Shape;174;p21"/>
          <p:cNvPicPr preferRelativeResize="0"/>
          <p:nvPr/>
        </p:nvPicPr>
        <p:blipFill rotWithShape="1">
          <a:blip r:embed="rId4">
            <a:alphaModFix/>
          </a:blip>
          <a:srcRect/>
          <a:stretch/>
        </p:blipFill>
        <p:spPr>
          <a:xfrm rot="10800000">
            <a:off x="11187781" y="4816995"/>
            <a:ext cx="356384" cy="178682"/>
          </a:xfrm>
          <a:prstGeom prst="rect">
            <a:avLst/>
          </a:prstGeom>
          <a:noFill/>
          <a:ln>
            <a:noFill/>
          </a:ln>
        </p:spPr>
      </p:pic>
      <p:cxnSp>
        <p:nvCxnSpPr>
          <p:cNvPr id="175" name="Google Shape;175;p21"/>
          <p:cNvCxnSpPr/>
          <p:nvPr/>
        </p:nvCxnSpPr>
        <p:spPr>
          <a:xfrm>
            <a:off x="2552700" y="6464300"/>
            <a:ext cx="9639300" cy="0"/>
          </a:xfrm>
          <a:prstGeom prst="straightConnector1">
            <a:avLst/>
          </a:prstGeom>
          <a:noFill/>
          <a:ln w="9525" cap="flat" cmpd="sng">
            <a:solidFill>
              <a:schemeClr val="accent1"/>
            </a:solidFill>
            <a:prstDash val="solid"/>
            <a:miter lim="800000"/>
            <a:headEnd type="none" w="sm" len="sm"/>
            <a:tailEnd type="none" w="sm" len="sm"/>
          </a:ln>
        </p:spPr>
      </p:cxnSp>
      <p:pic>
        <p:nvPicPr>
          <p:cNvPr id="176" name="Google Shape;176;p21"/>
          <p:cNvPicPr preferRelativeResize="0"/>
          <p:nvPr/>
        </p:nvPicPr>
        <p:blipFill rotWithShape="1">
          <a:blip r:embed="rId5">
            <a:alphaModFix/>
          </a:blip>
          <a:srcRect/>
          <a:stretch/>
        </p:blipFill>
        <p:spPr>
          <a:xfrm>
            <a:off x="9653514" y="584200"/>
            <a:ext cx="1544422" cy="774338"/>
          </a:xfrm>
          <a:prstGeom prst="rect">
            <a:avLst/>
          </a:prstGeom>
          <a:noFill/>
          <a:ln>
            <a:noFill/>
          </a:ln>
        </p:spPr>
      </p:pic>
      <p:pic>
        <p:nvPicPr>
          <p:cNvPr id="177" name="Google Shape;177;p21"/>
          <p:cNvPicPr preferRelativeResize="0"/>
          <p:nvPr/>
        </p:nvPicPr>
        <p:blipFill rotWithShape="1">
          <a:blip r:embed="rId6">
            <a:alphaModFix/>
          </a:blip>
          <a:srcRect/>
          <a:stretch/>
        </p:blipFill>
        <p:spPr>
          <a:xfrm rot="-589488">
            <a:off x="496963" y="1663213"/>
            <a:ext cx="202415" cy="158251"/>
          </a:xfrm>
          <a:prstGeom prst="rect">
            <a:avLst/>
          </a:prstGeom>
          <a:noFill/>
          <a:ln>
            <a:noFill/>
          </a:ln>
        </p:spPr>
      </p:pic>
      <p:pic>
        <p:nvPicPr>
          <p:cNvPr id="178" name="Google Shape;178;p21"/>
          <p:cNvPicPr preferRelativeResize="0"/>
          <p:nvPr/>
        </p:nvPicPr>
        <p:blipFill rotWithShape="1">
          <a:blip r:embed="rId7">
            <a:alphaModFix/>
          </a:blip>
          <a:srcRect/>
          <a:stretch/>
        </p:blipFill>
        <p:spPr>
          <a:xfrm rot="-605715">
            <a:off x="3676897" y="1847701"/>
            <a:ext cx="124112" cy="97032"/>
          </a:xfrm>
          <a:prstGeom prst="rect">
            <a:avLst/>
          </a:prstGeom>
          <a:noFill/>
          <a:ln>
            <a:noFill/>
          </a:ln>
        </p:spPr>
      </p:pic>
      <p:sp>
        <p:nvSpPr>
          <p:cNvPr id="180" name="Google Shape;180;p21"/>
          <p:cNvSpPr txBox="1"/>
          <p:nvPr/>
        </p:nvSpPr>
        <p:spPr>
          <a:xfrm>
            <a:off x="647835" y="2477752"/>
            <a:ext cx="5943600" cy="1477287"/>
          </a:xfrm>
          <a:prstGeom prst="rect">
            <a:avLst/>
          </a:prstGeom>
          <a:noFill/>
          <a:ln>
            <a:noFill/>
          </a:ln>
        </p:spPr>
        <p:txBody>
          <a:bodyPr spcFirstLastPara="1" wrap="square" lIns="91425" tIns="45700" rIns="91425" bIns="45700" anchor="t" anchorCtr="0">
            <a:spAutoFit/>
          </a:bodyPr>
          <a:lstStyle/>
          <a:p>
            <a:pPr lvl="0"/>
            <a:r>
              <a:rPr lang="en-US" sz="1800" dirty="0">
                <a:solidFill>
                  <a:srgbClr val="0C0C0C"/>
                </a:solidFill>
                <a:latin typeface="Calibri"/>
                <a:ea typeface="Calibri"/>
                <a:cs typeface="Calibri"/>
                <a:sym typeface="Calibri"/>
              </a:rPr>
              <a:t>Zomato Analytics features-</a:t>
            </a:r>
          </a:p>
          <a:p>
            <a:pPr marL="285750" lvl="0" indent="-285750">
              <a:buFont typeface="Arial" panose="020B0604020202020204" pitchFamily="34" charset="0"/>
              <a:buChar char="•"/>
            </a:pPr>
            <a:r>
              <a:rPr lang="en-US" sz="1800" dirty="0">
                <a:solidFill>
                  <a:srgbClr val="0C0C0C"/>
                </a:solidFill>
                <a:latin typeface="Calibri"/>
                <a:ea typeface="Calibri"/>
                <a:cs typeface="Calibri"/>
                <a:sym typeface="Calibri"/>
              </a:rPr>
              <a:t>country table,</a:t>
            </a:r>
          </a:p>
          <a:p>
            <a:pPr marL="342900" lvl="0" indent="-342900">
              <a:buFont typeface="Arial" panose="020B0604020202020204" pitchFamily="34" charset="0"/>
              <a:buChar char="•"/>
            </a:pPr>
            <a:r>
              <a:rPr lang="en-US" sz="1800" dirty="0">
                <a:solidFill>
                  <a:srgbClr val="0C0C0C"/>
                </a:solidFill>
                <a:latin typeface="Calibri"/>
                <a:ea typeface="Calibri"/>
                <a:cs typeface="Calibri"/>
                <a:sym typeface="Calibri"/>
              </a:rPr>
              <a:t>currency exchange rate table,</a:t>
            </a:r>
          </a:p>
          <a:p>
            <a:pPr marL="285750" lvl="0" indent="-285750">
              <a:buFont typeface="Arial" panose="020B0604020202020204" pitchFamily="34" charset="0"/>
              <a:buChar char="•"/>
            </a:pPr>
            <a:r>
              <a:rPr lang="en-US" sz="1800" dirty="0">
                <a:solidFill>
                  <a:srgbClr val="0C0C0C"/>
                </a:solidFill>
                <a:latin typeface="Calibri"/>
                <a:ea typeface="Calibri"/>
                <a:cs typeface="Calibri"/>
                <a:sym typeface="Calibri"/>
              </a:rPr>
              <a:t>calendar table,</a:t>
            </a:r>
          </a:p>
          <a:p>
            <a:pPr marL="285750" lvl="0" indent="-285750">
              <a:buFont typeface="Arial" panose="020B0604020202020204" pitchFamily="34" charset="0"/>
              <a:buChar char="•"/>
            </a:pPr>
            <a:r>
              <a:rPr lang="en-US" sz="1800" dirty="0">
                <a:solidFill>
                  <a:srgbClr val="0C0C0C"/>
                </a:solidFill>
                <a:latin typeface="Calibri"/>
                <a:ea typeface="Calibri"/>
                <a:cs typeface="Calibri"/>
                <a:sym typeface="Calibri"/>
              </a:rPr>
              <a:t>restaurants table.</a:t>
            </a:r>
          </a:p>
        </p:txBody>
      </p:sp>
      <p:pic>
        <p:nvPicPr>
          <p:cNvPr id="188" name="Google Shape;188;p21" descr="A person holding a bag and a phone&#10;&#10;Description automatically generated"/>
          <p:cNvPicPr preferRelativeResize="0"/>
          <p:nvPr/>
        </p:nvPicPr>
        <p:blipFill rotWithShape="1">
          <a:blip r:embed="rId8">
            <a:alphaModFix/>
          </a:blip>
          <a:srcRect/>
          <a:stretch/>
        </p:blipFill>
        <p:spPr>
          <a:xfrm>
            <a:off x="4100585" y="943768"/>
            <a:ext cx="8691216" cy="5989080"/>
          </a:xfrm>
          <a:prstGeom prst="rect">
            <a:avLst/>
          </a:prstGeom>
          <a:noFill/>
          <a:ln>
            <a:noFill/>
          </a:ln>
        </p:spPr>
      </p:pic>
      <p:sp>
        <p:nvSpPr>
          <p:cNvPr id="189" name="Google Shape;189;p21"/>
          <p:cNvSpPr txBox="1">
            <a:spLocks noGrp="1"/>
          </p:cNvSpPr>
          <p:nvPr>
            <p:ph type="title"/>
          </p:nvPr>
        </p:nvSpPr>
        <p:spPr>
          <a:xfrm>
            <a:off x="647835" y="1620629"/>
            <a:ext cx="5016499" cy="507791"/>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accent1"/>
              </a:buClr>
              <a:buSzPts val="3000"/>
              <a:buFont typeface="Poppins"/>
              <a:buNone/>
            </a:pPr>
            <a:r>
              <a:rPr lang="en-US" dirty="0"/>
              <a:t>Data</a:t>
            </a:r>
            <a:r>
              <a:rPr lang="en-US" sz="3000" b="1" dirty="0">
                <a:latin typeface="Poppins"/>
                <a:ea typeface="Poppins"/>
                <a:cs typeface="Poppins"/>
                <a:sym typeface="Poppins"/>
              </a:rPr>
              <a:t> Overview</a:t>
            </a:r>
            <a:endParaRPr dirty="0"/>
          </a:p>
        </p:txBody>
      </p:sp>
      <p:pic>
        <p:nvPicPr>
          <p:cNvPr id="4" name="Google Shape;117;p18">
            <a:extLst>
              <a:ext uri="{FF2B5EF4-FFF2-40B4-BE49-F238E27FC236}">
                <a16:creationId xmlns:a16="http://schemas.microsoft.com/office/drawing/2014/main" id="{027F59DE-2C56-9414-D9A1-47BF8BE66083}"/>
              </a:ext>
            </a:extLst>
          </p:cNvPr>
          <p:cNvPicPr preferRelativeResize="0"/>
          <p:nvPr/>
        </p:nvPicPr>
        <p:blipFill rotWithShape="1">
          <a:blip r:embed="rId9">
            <a:alphaModFix/>
          </a:blip>
          <a:srcRect/>
          <a:stretch/>
        </p:blipFill>
        <p:spPr>
          <a:xfrm>
            <a:off x="4719482" y="5928851"/>
            <a:ext cx="681451" cy="53004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22"/>
          <p:cNvPicPr preferRelativeResize="0"/>
          <p:nvPr/>
        </p:nvPicPr>
        <p:blipFill>
          <a:blip r:embed="rId3">
            <a:alphaModFix/>
          </a:blip>
          <a:stretch>
            <a:fillRect/>
          </a:stretch>
        </p:blipFill>
        <p:spPr>
          <a:xfrm>
            <a:off x="9059424" y="0"/>
            <a:ext cx="3171909" cy="6858000"/>
          </a:xfrm>
          <a:prstGeom prst="rect">
            <a:avLst/>
          </a:prstGeom>
          <a:noFill/>
          <a:ln>
            <a:noFill/>
          </a:ln>
        </p:spPr>
      </p:pic>
      <p:sp>
        <p:nvSpPr>
          <p:cNvPr id="195" name="Google Shape;195;p22"/>
          <p:cNvSpPr/>
          <p:nvPr/>
        </p:nvSpPr>
        <p:spPr>
          <a:xfrm>
            <a:off x="-155575" y="1423556"/>
            <a:ext cx="12801600" cy="4420553"/>
          </a:xfrm>
          <a:custGeom>
            <a:avLst/>
            <a:gdLst/>
            <a:ahLst/>
            <a:cxnLst/>
            <a:rect l="l" t="t" r="r" b="b"/>
            <a:pathLst>
              <a:path w="12801600" h="4533900" extrusionOk="0">
                <a:moveTo>
                  <a:pt x="0" y="0"/>
                </a:moveTo>
                <a:lnTo>
                  <a:pt x="952500" y="0"/>
                </a:lnTo>
                <a:lnTo>
                  <a:pt x="952500" y="4533900"/>
                </a:lnTo>
                <a:lnTo>
                  <a:pt x="5257800" y="4533900"/>
                </a:lnTo>
                <a:lnTo>
                  <a:pt x="5257800" y="0"/>
                </a:lnTo>
                <a:lnTo>
                  <a:pt x="12801600" y="0"/>
                </a:lnTo>
              </a:path>
            </a:pathLst>
          </a:custGeom>
          <a:noFill/>
          <a:ln w="9525" cap="flat" cmpd="sng">
            <a:solidFill>
              <a:srgbClr val="7F7F7F"/>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pic>
        <p:nvPicPr>
          <p:cNvPr id="196" name="Google Shape;196;p22"/>
          <p:cNvPicPr preferRelativeResize="0"/>
          <p:nvPr/>
        </p:nvPicPr>
        <p:blipFill rotWithShape="1">
          <a:blip r:embed="rId4">
            <a:alphaModFix/>
          </a:blip>
          <a:srcRect/>
          <a:stretch/>
        </p:blipFill>
        <p:spPr>
          <a:xfrm rot="10800000">
            <a:off x="8199422" y="628962"/>
            <a:ext cx="356384" cy="178682"/>
          </a:xfrm>
          <a:prstGeom prst="rect">
            <a:avLst/>
          </a:prstGeom>
          <a:noFill/>
          <a:ln>
            <a:noFill/>
          </a:ln>
        </p:spPr>
      </p:pic>
      <p:pic>
        <p:nvPicPr>
          <p:cNvPr id="197" name="Google Shape;197;p22"/>
          <p:cNvPicPr preferRelativeResize="0"/>
          <p:nvPr/>
        </p:nvPicPr>
        <p:blipFill rotWithShape="1">
          <a:blip r:embed="rId5">
            <a:alphaModFix/>
          </a:blip>
          <a:srcRect/>
          <a:stretch/>
        </p:blipFill>
        <p:spPr>
          <a:xfrm>
            <a:off x="10315726" y="464457"/>
            <a:ext cx="1544422" cy="774338"/>
          </a:xfrm>
          <a:prstGeom prst="rect">
            <a:avLst/>
          </a:prstGeom>
          <a:noFill/>
          <a:ln>
            <a:noFill/>
          </a:ln>
        </p:spPr>
      </p:pic>
      <p:pic>
        <p:nvPicPr>
          <p:cNvPr id="198" name="Google Shape;198;p22"/>
          <p:cNvPicPr preferRelativeResize="0"/>
          <p:nvPr/>
        </p:nvPicPr>
        <p:blipFill rotWithShape="1">
          <a:blip r:embed="rId6">
            <a:alphaModFix/>
          </a:blip>
          <a:srcRect/>
          <a:stretch/>
        </p:blipFill>
        <p:spPr>
          <a:xfrm rot="-589488">
            <a:off x="533303" y="747190"/>
            <a:ext cx="202415" cy="158251"/>
          </a:xfrm>
          <a:prstGeom prst="rect">
            <a:avLst/>
          </a:prstGeom>
          <a:noFill/>
          <a:ln>
            <a:noFill/>
          </a:ln>
        </p:spPr>
      </p:pic>
      <p:pic>
        <p:nvPicPr>
          <p:cNvPr id="199" name="Google Shape;199;p22"/>
          <p:cNvPicPr preferRelativeResize="0"/>
          <p:nvPr/>
        </p:nvPicPr>
        <p:blipFill rotWithShape="1">
          <a:blip r:embed="rId7">
            <a:alphaModFix/>
          </a:blip>
          <a:srcRect/>
          <a:stretch/>
        </p:blipFill>
        <p:spPr>
          <a:xfrm rot="-605715">
            <a:off x="4143809" y="714916"/>
            <a:ext cx="124112" cy="97032"/>
          </a:xfrm>
          <a:prstGeom prst="rect">
            <a:avLst/>
          </a:prstGeom>
          <a:noFill/>
          <a:ln>
            <a:noFill/>
          </a:ln>
        </p:spPr>
      </p:pic>
      <p:grpSp>
        <p:nvGrpSpPr>
          <p:cNvPr id="200" name="Google Shape;200;p22"/>
          <p:cNvGrpSpPr/>
          <p:nvPr/>
        </p:nvGrpSpPr>
        <p:grpSpPr>
          <a:xfrm>
            <a:off x="10760641" y="2365829"/>
            <a:ext cx="685825" cy="3214201"/>
            <a:chOff x="11059391" y="2420023"/>
            <a:chExt cx="668892" cy="3134840"/>
          </a:xfrm>
        </p:grpSpPr>
        <p:sp>
          <p:nvSpPr>
            <p:cNvPr id="201" name="Google Shape;201;p22"/>
            <p:cNvSpPr/>
            <p:nvPr/>
          </p:nvSpPr>
          <p:spPr>
            <a:xfrm rot="5400000">
              <a:off x="10934570" y="3523986"/>
              <a:ext cx="793785" cy="518645"/>
            </a:xfrm>
            <a:custGeom>
              <a:avLst/>
              <a:gdLst/>
              <a:ahLst/>
              <a:cxnLst/>
              <a:rect l="l" t="t" r="r" b="b"/>
              <a:pathLst>
                <a:path w="793785" h="518645" extrusionOk="0">
                  <a:moveTo>
                    <a:pt x="280968" y="516784"/>
                  </a:moveTo>
                  <a:cubicBezTo>
                    <a:pt x="287790" y="470409"/>
                    <a:pt x="294343" y="426253"/>
                    <a:pt x="300795" y="382063"/>
                  </a:cubicBezTo>
                  <a:cubicBezTo>
                    <a:pt x="309600" y="321675"/>
                    <a:pt x="318370" y="261321"/>
                    <a:pt x="327108" y="200934"/>
                  </a:cubicBezTo>
                  <a:cubicBezTo>
                    <a:pt x="328922" y="188366"/>
                    <a:pt x="329897" y="175529"/>
                    <a:pt x="316488" y="168371"/>
                  </a:cubicBezTo>
                  <a:cubicBezTo>
                    <a:pt x="302879" y="161079"/>
                    <a:pt x="291655" y="167867"/>
                    <a:pt x="281506" y="176671"/>
                  </a:cubicBezTo>
                  <a:cubicBezTo>
                    <a:pt x="238492" y="213905"/>
                    <a:pt x="214834" y="261960"/>
                    <a:pt x="205929" y="317172"/>
                  </a:cubicBezTo>
                  <a:cubicBezTo>
                    <a:pt x="196386" y="376283"/>
                    <a:pt x="188522" y="435696"/>
                    <a:pt x="180625" y="495075"/>
                  </a:cubicBezTo>
                  <a:cubicBezTo>
                    <a:pt x="178474" y="511205"/>
                    <a:pt x="172392" y="518363"/>
                    <a:pt x="154884" y="517994"/>
                  </a:cubicBezTo>
                  <a:cubicBezTo>
                    <a:pt x="104040" y="516985"/>
                    <a:pt x="53163" y="517624"/>
                    <a:pt x="0" y="517624"/>
                  </a:cubicBezTo>
                  <a:cubicBezTo>
                    <a:pt x="706" y="510399"/>
                    <a:pt x="1109" y="504014"/>
                    <a:pt x="1983" y="497730"/>
                  </a:cubicBezTo>
                  <a:cubicBezTo>
                    <a:pt x="18785" y="377459"/>
                    <a:pt x="36259" y="257255"/>
                    <a:pt x="52020" y="136850"/>
                  </a:cubicBezTo>
                  <a:cubicBezTo>
                    <a:pt x="56153" y="105362"/>
                    <a:pt x="55347" y="73169"/>
                    <a:pt x="56053" y="41278"/>
                  </a:cubicBezTo>
                  <a:cubicBezTo>
                    <a:pt x="56288" y="29987"/>
                    <a:pt x="59312" y="23233"/>
                    <a:pt x="71679" y="22258"/>
                  </a:cubicBezTo>
                  <a:cubicBezTo>
                    <a:pt x="121346" y="18461"/>
                    <a:pt x="171014" y="14294"/>
                    <a:pt x="220682" y="10362"/>
                  </a:cubicBezTo>
                  <a:cubicBezTo>
                    <a:pt x="222765" y="10194"/>
                    <a:pt x="224916" y="10900"/>
                    <a:pt x="229318" y="11505"/>
                  </a:cubicBezTo>
                  <a:lnTo>
                    <a:pt x="229318" y="147973"/>
                  </a:lnTo>
                  <a:cubicBezTo>
                    <a:pt x="237148" y="136716"/>
                    <a:pt x="245986" y="124047"/>
                    <a:pt x="254790" y="111378"/>
                  </a:cubicBezTo>
                  <a:cubicBezTo>
                    <a:pt x="280061" y="74950"/>
                    <a:pt x="311649" y="45244"/>
                    <a:pt x="349656" y="22493"/>
                  </a:cubicBezTo>
                  <a:cubicBezTo>
                    <a:pt x="358259" y="17352"/>
                    <a:pt x="367400" y="12849"/>
                    <a:pt x="376742" y="9220"/>
                  </a:cubicBezTo>
                  <a:cubicBezTo>
                    <a:pt x="448051" y="-18471"/>
                    <a:pt x="506052" y="18024"/>
                    <a:pt x="511832" y="94407"/>
                  </a:cubicBezTo>
                  <a:cubicBezTo>
                    <a:pt x="512941" y="109261"/>
                    <a:pt x="512000" y="124282"/>
                    <a:pt x="515562" y="140681"/>
                  </a:cubicBezTo>
                  <a:cubicBezTo>
                    <a:pt x="526719" y="126533"/>
                    <a:pt x="536901" y="111445"/>
                    <a:pt x="549201" y="98373"/>
                  </a:cubicBezTo>
                  <a:cubicBezTo>
                    <a:pt x="572489" y="73606"/>
                    <a:pt x="595071" y="47596"/>
                    <a:pt x="621484" y="26560"/>
                  </a:cubicBezTo>
                  <a:cubicBezTo>
                    <a:pt x="650586" y="3372"/>
                    <a:pt x="686644" y="-2441"/>
                    <a:pt x="723542" y="3137"/>
                  </a:cubicBezTo>
                  <a:cubicBezTo>
                    <a:pt x="769647" y="10093"/>
                    <a:pt x="796464" y="39833"/>
                    <a:pt x="793574" y="86342"/>
                  </a:cubicBezTo>
                  <a:cubicBezTo>
                    <a:pt x="790112" y="142126"/>
                    <a:pt x="784097" y="197876"/>
                    <a:pt x="776099" y="253223"/>
                  </a:cubicBezTo>
                  <a:cubicBezTo>
                    <a:pt x="764573" y="332967"/>
                    <a:pt x="750291" y="412307"/>
                    <a:pt x="737118" y="491849"/>
                  </a:cubicBezTo>
                  <a:cubicBezTo>
                    <a:pt x="733455" y="514028"/>
                    <a:pt x="730195" y="517456"/>
                    <a:pt x="708050" y="517758"/>
                  </a:cubicBezTo>
                  <a:cubicBezTo>
                    <a:pt x="666615" y="518363"/>
                    <a:pt x="625181" y="517758"/>
                    <a:pt x="583780" y="518632"/>
                  </a:cubicBezTo>
                  <a:cubicBezTo>
                    <a:pt x="568691" y="518968"/>
                    <a:pt x="566104" y="513121"/>
                    <a:pt x="567986" y="499545"/>
                  </a:cubicBezTo>
                  <a:cubicBezTo>
                    <a:pt x="581293" y="403066"/>
                    <a:pt x="594063" y="306486"/>
                    <a:pt x="606933" y="209940"/>
                  </a:cubicBezTo>
                  <a:cubicBezTo>
                    <a:pt x="607908" y="202715"/>
                    <a:pt x="608714" y="195490"/>
                    <a:pt x="609017" y="188231"/>
                  </a:cubicBezTo>
                  <a:cubicBezTo>
                    <a:pt x="609991" y="165616"/>
                    <a:pt x="601254" y="159768"/>
                    <a:pt x="580352" y="169514"/>
                  </a:cubicBezTo>
                  <a:cubicBezTo>
                    <a:pt x="551015" y="183191"/>
                    <a:pt x="532835" y="207924"/>
                    <a:pt x="517444" y="235009"/>
                  </a:cubicBezTo>
                  <a:cubicBezTo>
                    <a:pt x="490762" y="282022"/>
                    <a:pt x="484747" y="334378"/>
                    <a:pt x="478328" y="386734"/>
                  </a:cubicBezTo>
                  <a:cubicBezTo>
                    <a:pt x="473489" y="426186"/>
                    <a:pt x="467407" y="465470"/>
                    <a:pt x="462265" y="504854"/>
                  </a:cubicBezTo>
                  <a:cubicBezTo>
                    <a:pt x="461257" y="512617"/>
                    <a:pt x="459308" y="516985"/>
                    <a:pt x="450235" y="516918"/>
                  </a:cubicBezTo>
                  <a:cubicBezTo>
                    <a:pt x="394855" y="516616"/>
                    <a:pt x="339474" y="516784"/>
                    <a:pt x="281036" y="51678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2" name="Google Shape;202;p22"/>
            <p:cNvSpPr/>
            <p:nvPr/>
          </p:nvSpPr>
          <p:spPr>
            <a:xfrm rot="5400000">
              <a:off x="11081233" y="5041760"/>
              <a:ext cx="492264" cy="533941"/>
            </a:xfrm>
            <a:custGeom>
              <a:avLst/>
              <a:gdLst/>
              <a:ahLst/>
              <a:cxnLst/>
              <a:rect l="l" t="t" r="r" b="b"/>
              <a:pathLst>
                <a:path w="492264" h="533941" extrusionOk="0">
                  <a:moveTo>
                    <a:pt x="263042" y="100"/>
                  </a:moveTo>
                  <a:cubicBezTo>
                    <a:pt x="400048" y="-3327"/>
                    <a:pt x="488730" y="81457"/>
                    <a:pt x="492091" y="204484"/>
                  </a:cubicBezTo>
                  <a:cubicBezTo>
                    <a:pt x="494914" y="308389"/>
                    <a:pt x="463594" y="398550"/>
                    <a:pt x="385094" y="469288"/>
                  </a:cubicBezTo>
                  <a:cubicBezTo>
                    <a:pt x="308072" y="538648"/>
                    <a:pt x="186961" y="554073"/>
                    <a:pt x="101672" y="506455"/>
                  </a:cubicBezTo>
                  <a:cubicBezTo>
                    <a:pt x="38798" y="471372"/>
                    <a:pt x="9562" y="414042"/>
                    <a:pt x="2303" y="345993"/>
                  </a:cubicBezTo>
                  <a:cubicBezTo>
                    <a:pt x="-10870" y="222798"/>
                    <a:pt x="32514" y="121850"/>
                    <a:pt x="131244" y="46273"/>
                  </a:cubicBezTo>
                  <a:cubicBezTo>
                    <a:pt x="174023" y="13509"/>
                    <a:pt x="223892" y="67"/>
                    <a:pt x="263109" y="100"/>
                  </a:cubicBezTo>
                  <a:close/>
                  <a:moveTo>
                    <a:pt x="171906" y="303516"/>
                  </a:moveTo>
                  <a:cubicBezTo>
                    <a:pt x="177585" y="326065"/>
                    <a:pt x="180979" y="349588"/>
                    <a:pt x="189582" y="370961"/>
                  </a:cubicBezTo>
                  <a:cubicBezTo>
                    <a:pt x="199730" y="396198"/>
                    <a:pt x="223489" y="403053"/>
                    <a:pt x="246273" y="388133"/>
                  </a:cubicBezTo>
                  <a:cubicBezTo>
                    <a:pt x="258875" y="379866"/>
                    <a:pt x="271073" y="368071"/>
                    <a:pt x="278365" y="355032"/>
                  </a:cubicBezTo>
                  <a:cubicBezTo>
                    <a:pt x="309954" y="298610"/>
                    <a:pt x="314591" y="238424"/>
                    <a:pt x="297486" y="176457"/>
                  </a:cubicBezTo>
                  <a:cubicBezTo>
                    <a:pt x="292378" y="157975"/>
                    <a:pt x="279777" y="146784"/>
                    <a:pt x="260555" y="144533"/>
                  </a:cubicBezTo>
                  <a:cubicBezTo>
                    <a:pt x="241467" y="142315"/>
                    <a:pt x="226950" y="150279"/>
                    <a:pt x="216634" y="166376"/>
                  </a:cubicBezTo>
                  <a:cubicBezTo>
                    <a:pt x="190086" y="207911"/>
                    <a:pt x="175535" y="253076"/>
                    <a:pt x="171939" y="30351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3" name="Google Shape;203;p22"/>
            <p:cNvSpPr/>
            <p:nvPr/>
          </p:nvSpPr>
          <p:spPr>
            <a:xfrm rot="5400000">
              <a:off x="11081802" y="2871110"/>
              <a:ext cx="485200" cy="530022"/>
            </a:xfrm>
            <a:custGeom>
              <a:avLst/>
              <a:gdLst/>
              <a:ahLst/>
              <a:cxnLst/>
              <a:rect l="l" t="t" r="r" b="b"/>
              <a:pathLst>
                <a:path w="485200" h="530022" extrusionOk="0">
                  <a:moveTo>
                    <a:pt x="485200" y="223253"/>
                  </a:moveTo>
                  <a:cubicBezTo>
                    <a:pt x="484125" y="348766"/>
                    <a:pt x="431970" y="445413"/>
                    <a:pt x="319496" y="503751"/>
                  </a:cubicBezTo>
                  <a:cubicBezTo>
                    <a:pt x="254739" y="537355"/>
                    <a:pt x="185111" y="537994"/>
                    <a:pt x="117666" y="509833"/>
                  </a:cubicBezTo>
                  <a:cubicBezTo>
                    <a:pt x="50255" y="481706"/>
                    <a:pt x="16281" y="426763"/>
                    <a:pt x="4620" y="356226"/>
                  </a:cubicBezTo>
                  <a:cubicBezTo>
                    <a:pt x="-17021" y="225370"/>
                    <a:pt x="38460" y="100495"/>
                    <a:pt x="148112" y="34328"/>
                  </a:cubicBezTo>
                  <a:cubicBezTo>
                    <a:pt x="238408" y="-20145"/>
                    <a:pt x="361064" y="-8720"/>
                    <a:pt x="429887" y="61010"/>
                  </a:cubicBezTo>
                  <a:cubicBezTo>
                    <a:pt x="470582" y="102209"/>
                    <a:pt x="484192" y="153691"/>
                    <a:pt x="485133" y="209777"/>
                  </a:cubicBezTo>
                  <a:cubicBezTo>
                    <a:pt x="485200" y="214247"/>
                    <a:pt x="485133" y="218750"/>
                    <a:pt x="485133" y="223219"/>
                  </a:cubicBezTo>
                  <a:close/>
                  <a:moveTo>
                    <a:pt x="306759" y="223824"/>
                  </a:moveTo>
                  <a:cubicBezTo>
                    <a:pt x="305281" y="213642"/>
                    <a:pt x="303668" y="195764"/>
                    <a:pt x="299837" y="178391"/>
                  </a:cubicBezTo>
                  <a:cubicBezTo>
                    <a:pt x="295267" y="157623"/>
                    <a:pt x="283001" y="143274"/>
                    <a:pt x="260587" y="140048"/>
                  </a:cubicBezTo>
                  <a:cubicBezTo>
                    <a:pt x="239550" y="137023"/>
                    <a:pt x="224764" y="147273"/>
                    <a:pt x="213977" y="163638"/>
                  </a:cubicBezTo>
                  <a:cubicBezTo>
                    <a:pt x="173920" y="224530"/>
                    <a:pt x="165956" y="290563"/>
                    <a:pt x="185884" y="359788"/>
                  </a:cubicBezTo>
                  <a:cubicBezTo>
                    <a:pt x="194520" y="389764"/>
                    <a:pt x="229233" y="400181"/>
                    <a:pt x="253698" y="380254"/>
                  </a:cubicBezTo>
                  <a:cubicBezTo>
                    <a:pt x="265426" y="370710"/>
                    <a:pt x="274768" y="357067"/>
                    <a:pt x="282161" y="343625"/>
                  </a:cubicBezTo>
                  <a:cubicBezTo>
                    <a:pt x="301315" y="308911"/>
                    <a:pt x="305247" y="270367"/>
                    <a:pt x="306759" y="22379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4" name="Google Shape;204;p22"/>
            <p:cNvSpPr/>
            <p:nvPr/>
          </p:nvSpPr>
          <p:spPr>
            <a:xfrm rot="5400000">
              <a:off x="11093113" y="4169783"/>
              <a:ext cx="489008" cy="532002"/>
            </a:xfrm>
            <a:custGeom>
              <a:avLst/>
              <a:gdLst/>
              <a:ahLst/>
              <a:cxnLst/>
              <a:rect l="l" t="t" r="r" b="b"/>
              <a:pathLst>
                <a:path w="489008" h="532002" extrusionOk="0">
                  <a:moveTo>
                    <a:pt x="288799" y="525382"/>
                  </a:moveTo>
                  <a:cubicBezTo>
                    <a:pt x="292765" y="500717"/>
                    <a:pt x="296327" y="478403"/>
                    <a:pt x="299687" y="457602"/>
                  </a:cubicBezTo>
                  <a:cubicBezTo>
                    <a:pt x="292294" y="464020"/>
                    <a:pt x="284162" y="470741"/>
                    <a:pt x="276433" y="477933"/>
                  </a:cubicBezTo>
                  <a:cubicBezTo>
                    <a:pt x="229857" y="521047"/>
                    <a:pt x="173603" y="536808"/>
                    <a:pt x="112173" y="530759"/>
                  </a:cubicBezTo>
                  <a:cubicBezTo>
                    <a:pt x="41267" y="523769"/>
                    <a:pt x="-3931" y="464726"/>
                    <a:pt x="270" y="389989"/>
                  </a:cubicBezTo>
                  <a:cubicBezTo>
                    <a:pt x="5579" y="295359"/>
                    <a:pt x="66437" y="229494"/>
                    <a:pt x="167050" y="216690"/>
                  </a:cubicBezTo>
                  <a:cubicBezTo>
                    <a:pt x="215003" y="210608"/>
                    <a:pt x="264167" y="212590"/>
                    <a:pt x="312726" y="213330"/>
                  </a:cubicBezTo>
                  <a:cubicBezTo>
                    <a:pt x="331175" y="213599"/>
                    <a:pt x="335644" y="206239"/>
                    <a:pt x="337022" y="190680"/>
                  </a:cubicBezTo>
                  <a:cubicBezTo>
                    <a:pt x="340181" y="155026"/>
                    <a:pt x="318170" y="129049"/>
                    <a:pt x="280062" y="125857"/>
                  </a:cubicBezTo>
                  <a:cubicBezTo>
                    <a:pt x="236174" y="122160"/>
                    <a:pt x="194370" y="131805"/>
                    <a:pt x="153843" y="147767"/>
                  </a:cubicBezTo>
                  <a:cubicBezTo>
                    <a:pt x="138351" y="153850"/>
                    <a:pt x="123229" y="160873"/>
                    <a:pt x="105620" y="168434"/>
                  </a:cubicBezTo>
                  <a:cubicBezTo>
                    <a:pt x="95371" y="136644"/>
                    <a:pt x="84618" y="106198"/>
                    <a:pt x="76351" y="75080"/>
                  </a:cubicBezTo>
                  <a:cubicBezTo>
                    <a:pt x="74771" y="69065"/>
                    <a:pt x="81055" y="56564"/>
                    <a:pt x="86970" y="53641"/>
                  </a:cubicBezTo>
                  <a:cubicBezTo>
                    <a:pt x="178005" y="8610"/>
                    <a:pt x="273207" y="-14409"/>
                    <a:pt x="374491" y="9753"/>
                  </a:cubicBezTo>
                  <a:cubicBezTo>
                    <a:pt x="454806" y="28908"/>
                    <a:pt x="494594" y="83414"/>
                    <a:pt x="488377" y="167695"/>
                  </a:cubicBezTo>
                  <a:cubicBezTo>
                    <a:pt x="483168" y="238533"/>
                    <a:pt x="472986" y="308969"/>
                    <a:pt x="465526" y="379639"/>
                  </a:cubicBezTo>
                  <a:cubicBezTo>
                    <a:pt x="461225" y="420200"/>
                    <a:pt x="457696" y="460861"/>
                    <a:pt x="454369" y="501523"/>
                  </a:cubicBezTo>
                  <a:cubicBezTo>
                    <a:pt x="452689" y="522257"/>
                    <a:pt x="450034" y="525382"/>
                    <a:pt x="429065" y="525382"/>
                  </a:cubicBezTo>
                  <a:cubicBezTo>
                    <a:pt x="383262" y="525416"/>
                    <a:pt x="337492" y="525382"/>
                    <a:pt x="288866" y="525382"/>
                  </a:cubicBezTo>
                  <a:close/>
                  <a:moveTo>
                    <a:pt x="322908" y="299593"/>
                  </a:moveTo>
                  <a:cubicBezTo>
                    <a:pt x="284263" y="291897"/>
                    <a:pt x="247701" y="288839"/>
                    <a:pt x="211038" y="297106"/>
                  </a:cubicBezTo>
                  <a:cubicBezTo>
                    <a:pt x="187582" y="302416"/>
                    <a:pt x="166814" y="313270"/>
                    <a:pt x="151121" y="331954"/>
                  </a:cubicBezTo>
                  <a:cubicBezTo>
                    <a:pt x="119633" y="369490"/>
                    <a:pt x="138385" y="422014"/>
                    <a:pt x="186204" y="431625"/>
                  </a:cubicBezTo>
                  <a:cubicBezTo>
                    <a:pt x="209963" y="436397"/>
                    <a:pt x="232041" y="432398"/>
                    <a:pt x="252237" y="419662"/>
                  </a:cubicBezTo>
                  <a:cubicBezTo>
                    <a:pt x="295621" y="392274"/>
                    <a:pt x="316086" y="351109"/>
                    <a:pt x="322908" y="29959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5" name="Google Shape;205;p22"/>
            <p:cNvSpPr/>
            <p:nvPr/>
          </p:nvSpPr>
          <p:spPr>
            <a:xfrm rot="5400000">
              <a:off x="11086918" y="2411877"/>
              <a:ext cx="478841" cy="495132"/>
            </a:xfrm>
            <a:custGeom>
              <a:avLst/>
              <a:gdLst/>
              <a:ahLst/>
              <a:cxnLst/>
              <a:rect l="l" t="t" r="r" b="b"/>
              <a:pathLst>
                <a:path w="478841" h="495132" extrusionOk="0">
                  <a:moveTo>
                    <a:pt x="232200" y="149406"/>
                  </a:moveTo>
                  <a:lnTo>
                    <a:pt x="54297" y="149406"/>
                  </a:lnTo>
                  <a:cubicBezTo>
                    <a:pt x="61891" y="98495"/>
                    <a:pt x="69184" y="49634"/>
                    <a:pt x="76577" y="0"/>
                  </a:cubicBezTo>
                  <a:lnTo>
                    <a:pt x="478522" y="0"/>
                  </a:lnTo>
                  <a:cubicBezTo>
                    <a:pt x="478522" y="23893"/>
                    <a:pt x="479395" y="46744"/>
                    <a:pt x="478253" y="69461"/>
                  </a:cubicBezTo>
                  <a:cubicBezTo>
                    <a:pt x="477211" y="90497"/>
                    <a:pt x="466122" y="106964"/>
                    <a:pt x="451873" y="122321"/>
                  </a:cubicBezTo>
                  <a:cubicBezTo>
                    <a:pt x="385941" y="193260"/>
                    <a:pt x="320613" y="264737"/>
                    <a:pt x="255084" y="336046"/>
                  </a:cubicBezTo>
                  <a:cubicBezTo>
                    <a:pt x="253606" y="337659"/>
                    <a:pt x="252430" y="339541"/>
                    <a:pt x="249304" y="343742"/>
                  </a:cubicBezTo>
                  <a:lnTo>
                    <a:pt x="438163" y="343742"/>
                  </a:lnTo>
                  <a:cubicBezTo>
                    <a:pt x="436382" y="354764"/>
                    <a:pt x="435138" y="363400"/>
                    <a:pt x="433626" y="371970"/>
                  </a:cubicBezTo>
                  <a:cubicBezTo>
                    <a:pt x="427476" y="406112"/>
                    <a:pt x="420453" y="440153"/>
                    <a:pt x="415412" y="474464"/>
                  </a:cubicBezTo>
                  <a:cubicBezTo>
                    <a:pt x="413093" y="490291"/>
                    <a:pt x="407280" y="495231"/>
                    <a:pt x="390847" y="495131"/>
                  </a:cubicBezTo>
                  <a:cubicBezTo>
                    <a:pt x="267653" y="494358"/>
                    <a:pt x="144492" y="494727"/>
                    <a:pt x="21297" y="494727"/>
                  </a:cubicBezTo>
                  <a:cubicBezTo>
                    <a:pt x="18508" y="494727"/>
                    <a:pt x="15685" y="494458"/>
                    <a:pt x="12896" y="494727"/>
                  </a:cubicBezTo>
                  <a:cubicBezTo>
                    <a:pt x="3318" y="495769"/>
                    <a:pt x="-109" y="491098"/>
                    <a:pt x="59" y="482058"/>
                  </a:cubicBezTo>
                  <a:cubicBezTo>
                    <a:pt x="462" y="459106"/>
                    <a:pt x="-983" y="435986"/>
                    <a:pt x="1504" y="413303"/>
                  </a:cubicBezTo>
                  <a:cubicBezTo>
                    <a:pt x="2613" y="403323"/>
                    <a:pt x="9905" y="392771"/>
                    <a:pt x="17063" y="384907"/>
                  </a:cubicBezTo>
                  <a:cubicBezTo>
                    <a:pt x="83298" y="311952"/>
                    <a:pt x="150137" y="239534"/>
                    <a:pt x="216775" y="166948"/>
                  </a:cubicBezTo>
                  <a:cubicBezTo>
                    <a:pt x="220909" y="162445"/>
                    <a:pt x="224840" y="157774"/>
                    <a:pt x="232166" y="14940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6" name="Google Shape;206;p22"/>
            <p:cNvSpPr/>
            <p:nvPr/>
          </p:nvSpPr>
          <p:spPr>
            <a:xfrm rot="5400000">
              <a:off x="11219643" y="4563687"/>
              <a:ext cx="353756" cy="663525"/>
            </a:xfrm>
            <a:custGeom>
              <a:avLst/>
              <a:gdLst/>
              <a:ahLst/>
              <a:cxnLst/>
              <a:rect l="l" t="t" r="r" b="b"/>
              <a:pathLst>
                <a:path w="353756" h="663525" extrusionOk="0">
                  <a:moveTo>
                    <a:pt x="353756" y="158950"/>
                  </a:moveTo>
                  <a:cubicBezTo>
                    <a:pt x="347069" y="200216"/>
                    <a:pt x="341255" y="238257"/>
                    <a:pt x="334232" y="276096"/>
                  </a:cubicBezTo>
                  <a:cubicBezTo>
                    <a:pt x="333627" y="279456"/>
                    <a:pt x="325360" y="283455"/>
                    <a:pt x="320521" y="283589"/>
                  </a:cubicBezTo>
                  <a:cubicBezTo>
                    <a:pt x="295351" y="284262"/>
                    <a:pt x="270148" y="284530"/>
                    <a:pt x="244978" y="283455"/>
                  </a:cubicBezTo>
                  <a:cubicBezTo>
                    <a:pt x="231234" y="282884"/>
                    <a:pt x="224647" y="286748"/>
                    <a:pt x="222832" y="301198"/>
                  </a:cubicBezTo>
                  <a:cubicBezTo>
                    <a:pt x="215137" y="363367"/>
                    <a:pt x="206198" y="425401"/>
                    <a:pt x="198503" y="487603"/>
                  </a:cubicBezTo>
                  <a:cubicBezTo>
                    <a:pt x="194537" y="519662"/>
                    <a:pt x="208080" y="531558"/>
                    <a:pt x="239870" y="524367"/>
                  </a:cubicBezTo>
                  <a:cubicBezTo>
                    <a:pt x="262183" y="519326"/>
                    <a:pt x="284094" y="512571"/>
                    <a:pt x="308793" y="505850"/>
                  </a:cubicBezTo>
                  <a:cubicBezTo>
                    <a:pt x="308255" y="512302"/>
                    <a:pt x="307987" y="517444"/>
                    <a:pt x="307348" y="522552"/>
                  </a:cubicBezTo>
                  <a:cubicBezTo>
                    <a:pt x="304626" y="544193"/>
                    <a:pt x="301232" y="565734"/>
                    <a:pt x="299115" y="587442"/>
                  </a:cubicBezTo>
                  <a:cubicBezTo>
                    <a:pt x="296931" y="610025"/>
                    <a:pt x="286816" y="627734"/>
                    <a:pt x="266082" y="636337"/>
                  </a:cubicBezTo>
                  <a:cubicBezTo>
                    <a:pt x="210365" y="659424"/>
                    <a:pt x="152800" y="671622"/>
                    <a:pt x="92480" y="657508"/>
                  </a:cubicBezTo>
                  <a:cubicBezTo>
                    <a:pt x="45400" y="646486"/>
                    <a:pt x="19692" y="614662"/>
                    <a:pt x="23759" y="566372"/>
                  </a:cubicBezTo>
                  <a:cubicBezTo>
                    <a:pt x="31286" y="477219"/>
                    <a:pt x="41569" y="388301"/>
                    <a:pt x="50709" y="299316"/>
                  </a:cubicBezTo>
                  <a:cubicBezTo>
                    <a:pt x="51180" y="294914"/>
                    <a:pt x="51785" y="290512"/>
                    <a:pt x="52558" y="283925"/>
                  </a:cubicBezTo>
                  <a:lnTo>
                    <a:pt x="0" y="283925"/>
                  </a:lnTo>
                  <a:cubicBezTo>
                    <a:pt x="3562" y="254051"/>
                    <a:pt x="6855" y="226495"/>
                    <a:pt x="10149" y="198939"/>
                  </a:cubicBezTo>
                  <a:cubicBezTo>
                    <a:pt x="10216" y="198368"/>
                    <a:pt x="10350" y="197830"/>
                    <a:pt x="10418" y="197293"/>
                  </a:cubicBezTo>
                  <a:cubicBezTo>
                    <a:pt x="16298" y="156799"/>
                    <a:pt x="16231" y="156564"/>
                    <a:pt x="56826" y="149305"/>
                  </a:cubicBezTo>
                  <a:cubicBezTo>
                    <a:pt x="68856" y="147155"/>
                    <a:pt x="76081" y="140971"/>
                    <a:pt x="78635" y="129311"/>
                  </a:cubicBezTo>
                  <a:cubicBezTo>
                    <a:pt x="81290" y="117314"/>
                    <a:pt x="83104" y="105082"/>
                    <a:pt x="86095" y="93186"/>
                  </a:cubicBezTo>
                  <a:cubicBezTo>
                    <a:pt x="91136" y="73090"/>
                    <a:pt x="102326" y="56489"/>
                    <a:pt x="121850" y="49298"/>
                  </a:cubicBezTo>
                  <a:cubicBezTo>
                    <a:pt x="167889" y="32328"/>
                    <a:pt x="214532" y="17071"/>
                    <a:pt x="264200" y="0"/>
                  </a:cubicBezTo>
                  <a:cubicBezTo>
                    <a:pt x="257613" y="53566"/>
                    <a:pt x="251296" y="105250"/>
                    <a:pt x="244709" y="158950"/>
                  </a:cubicBezTo>
                  <a:lnTo>
                    <a:pt x="353622" y="15895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08" name="Google Shape;208;p22"/>
          <p:cNvSpPr txBox="1"/>
          <p:nvPr/>
        </p:nvSpPr>
        <p:spPr>
          <a:xfrm>
            <a:off x="1027335" y="1615105"/>
            <a:ext cx="3291522" cy="307777"/>
          </a:xfrm>
          <a:prstGeom prst="rect">
            <a:avLst/>
          </a:prstGeom>
          <a:noFill/>
          <a:ln>
            <a:noFill/>
          </a:ln>
        </p:spPr>
        <p:txBody>
          <a:bodyPr spcFirstLastPara="1" wrap="square" lIns="91425" tIns="45700" rIns="91425" bIns="45700" anchor="t" anchorCtr="0">
            <a:spAutoFit/>
          </a:bodyPr>
          <a:lstStyle/>
          <a:p>
            <a:pPr lvl="0"/>
            <a:r>
              <a:rPr lang="en-US" dirty="0">
                <a:solidFill>
                  <a:srgbClr val="0C0C0C"/>
                </a:solidFill>
                <a:latin typeface="Calibri"/>
                <a:ea typeface="Calibri"/>
                <a:cs typeface="Calibri"/>
                <a:sym typeface="Calibri"/>
              </a:rPr>
              <a:t>Import data</a:t>
            </a:r>
            <a:endParaRPr sz="1400" dirty="0">
              <a:solidFill>
                <a:srgbClr val="0C0C0C"/>
              </a:solidFill>
              <a:latin typeface="Calibri"/>
              <a:ea typeface="Calibri"/>
              <a:cs typeface="Calibri"/>
              <a:sym typeface="Calibri"/>
            </a:endParaRPr>
          </a:p>
        </p:txBody>
      </p:sp>
      <p:sp>
        <p:nvSpPr>
          <p:cNvPr id="210" name="Google Shape;210;p22"/>
          <p:cNvSpPr txBox="1"/>
          <p:nvPr/>
        </p:nvSpPr>
        <p:spPr>
          <a:xfrm>
            <a:off x="1027335" y="2798115"/>
            <a:ext cx="3291522" cy="307777"/>
          </a:xfrm>
          <a:prstGeom prst="rect">
            <a:avLst/>
          </a:prstGeom>
          <a:noFill/>
          <a:ln>
            <a:noFill/>
          </a:ln>
        </p:spPr>
        <p:txBody>
          <a:bodyPr spcFirstLastPara="1" wrap="square" lIns="91425" tIns="45700" rIns="91425" bIns="45700" anchor="t" anchorCtr="0">
            <a:spAutoFit/>
          </a:bodyPr>
          <a:lstStyle/>
          <a:p>
            <a:pPr lvl="0"/>
            <a:r>
              <a:rPr lang="en-US" dirty="0">
                <a:solidFill>
                  <a:srgbClr val="0C0C0C"/>
                </a:solidFill>
                <a:latin typeface="Calibri"/>
                <a:ea typeface="Calibri"/>
                <a:cs typeface="Calibri"/>
                <a:sym typeface="Calibri"/>
              </a:rPr>
              <a:t>Data cleaning</a:t>
            </a:r>
          </a:p>
        </p:txBody>
      </p:sp>
      <p:sp>
        <p:nvSpPr>
          <p:cNvPr id="212" name="Google Shape;212;p22"/>
          <p:cNvSpPr txBox="1"/>
          <p:nvPr/>
        </p:nvSpPr>
        <p:spPr>
          <a:xfrm>
            <a:off x="1027335" y="3948461"/>
            <a:ext cx="3291522" cy="307777"/>
          </a:xfrm>
          <a:prstGeom prst="rect">
            <a:avLst/>
          </a:prstGeom>
          <a:noFill/>
          <a:ln>
            <a:noFill/>
          </a:ln>
        </p:spPr>
        <p:txBody>
          <a:bodyPr spcFirstLastPara="1" wrap="square" lIns="91425" tIns="45700" rIns="91425" bIns="45700" anchor="t" anchorCtr="0">
            <a:spAutoFit/>
          </a:bodyPr>
          <a:lstStyle/>
          <a:p>
            <a:pPr lvl="0"/>
            <a:r>
              <a:rPr lang="en-US" dirty="0">
                <a:solidFill>
                  <a:srgbClr val="0C0C0C"/>
                </a:solidFill>
                <a:latin typeface="Calibri"/>
                <a:ea typeface="Calibri"/>
                <a:cs typeface="Calibri"/>
                <a:sym typeface="Calibri"/>
              </a:rPr>
              <a:t>Identifying important columns</a:t>
            </a:r>
            <a:endParaRPr sz="1400" dirty="0">
              <a:solidFill>
                <a:srgbClr val="0C0C0C"/>
              </a:solidFill>
              <a:latin typeface="Calibri"/>
              <a:ea typeface="Calibri"/>
              <a:cs typeface="Calibri"/>
              <a:sym typeface="Calibri"/>
            </a:endParaRPr>
          </a:p>
        </p:txBody>
      </p:sp>
      <p:sp>
        <p:nvSpPr>
          <p:cNvPr id="214" name="Google Shape;214;p22"/>
          <p:cNvSpPr txBox="1"/>
          <p:nvPr/>
        </p:nvSpPr>
        <p:spPr>
          <a:xfrm>
            <a:off x="987913" y="5075304"/>
            <a:ext cx="3291522" cy="370189"/>
          </a:xfrm>
          <a:prstGeom prst="rect">
            <a:avLst/>
          </a:prstGeom>
          <a:noFill/>
          <a:ln>
            <a:noFill/>
          </a:ln>
        </p:spPr>
        <p:txBody>
          <a:bodyPr spcFirstLastPara="1" wrap="square" lIns="91425" tIns="45700" rIns="91425" bIns="45700" anchor="t" anchorCtr="0">
            <a:spAutoFit/>
          </a:bodyPr>
          <a:lstStyle/>
          <a:p>
            <a:pPr lvl="0">
              <a:lnSpc>
                <a:spcPct val="128571"/>
              </a:lnSpc>
            </a:pPr>
            <a:r>
              <a:rPr lang="en-US" dirty="0">
                <a:solidFill>
                  <a:srgbClr val="0C0C0C"/>
                </a:solidFill>
                <a:latin typeface="Calibri"/>
                <a:ea typeface="Calibri"/>
                <a:cs typeface="Calibri"/>
                <a:sym typeface="Calibri"/>
              </a:rPr>
              <a:t>Treating nulls and missing values</a:t>
            </a:r>
          </a:p>
        </p:txBody>
      </p:sp>
      <p:sp>
        <p:nvSpPr>
          <p:cNvPr id="215" name="Google Shape;215;p22"/>
          <p:cNvSpPr/>
          <p:nvPr/>
        </p:nvSpPr>
        <p:spPr>
          <a:xfrm>
            <a:off x="710121" y="4006552"/>
            <a:ext cx="181456" cy="181456"/>
          </a:xfrm>
          <a:prstGeom prst="ellipse">
            <a:avLst/>
          </a:prstGeom>
          <a:solidFill>
            <a:schemeClr val="accent1"/>
          </a:solidFill>
          <a:ln w="1905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6" name="Google Shape;216;p22"/>
          <p:cNvSpPr txBox="1"/>
          <p:nvPr/>
        </p:nvSpPr>
        <p:spPr>
          <a:xfrm>
            <a:off x="5327517" y="1619472"/>
            <a:ext cx="3291522" cy="307777"/>
          </a:xfrm>
          <a:prstGeom prst="rect">
            <a:avLst/>
          </a:prstGeom>
          <a:noFill/>
          <a:ln>
            <a:noFill/>
          </a:ln>
        </p:spPr>
        <p:txBody>
          <a:bodyPr spcFirstLastPara="1" wrap="square" lIns="91425" tIns="45700" rIns="91425" bIns="45700" anchor="t" anchorCtr="0">
            <a:spAutoFit/>
          </a:bodyPr>
          <a:lstStyle/>
          <a:p>
            <a:pPr lvl="0"/>
            <a:r>
              <a:rPr lang="en-US" dirty="0">
                <a:solidFill>
                  <a:srgbClr val="0C0C0C"/>
                </a:solidFill>
                <a:latin typeface="Calibri"/>
                <a:ea typeface="Calibri"/>
                <a:cs typeface="Calibri"/>
                <a:sym typeface="Calibri"/>
              </a:rPr>
              <a:t>Data modelling (connecting tables)</a:t>
            </a:r>
            <a:endParaRPr sz="1400" dirty="0">
              <a:solidFill>
                <a:srgbClr val="0C0C0C"/>
              </a:solidFill>
              <a:latin typeface="Calibri"/>
              <a:ea typeface="Calibri"/>
              <a:cs typeface="Calibri"/>
              <a:sym typeface="Calibri"/>
            </a:endParaRPr>
          </a:p>
        </p:txBody>
      </p:sp>
      <p:sp>
        <p:nvSpPr>
          <p:cNvPr id="218" name="Google Shape;218;p22"/>
          <p:cNvSpPr txBox="1"/>
          <p:nvPr/>
        </p:nvSpPr>
        <p:spPr>
          <a:xfrm>
            <a:off x="5327517" y="2796364"/>
            <a:ext cx="3291522" cy="307777"/>
          </a:xfrm>
          <a:prstGeom prst="rect">
            <a:avLst/>
          </a:prstGeom>
          <a:noFill/>
          <a:ln>
            <a:noFill/>
          </a:ln>
        </p:spPr>
        <p:txBody>
          <a:bodyPr spcFirstLastPara="1" wrap="square" lIns="91425" tIns="45700" rIns="91425" bIns="45700" anchor="t" anchorCtr="0">
            <a:spAutoFit/>
          </a:bodyPr>
          <a:lstStyle/>
          <a:p>
            <a:pPr lvl="0"/>
            <a:r>
              <a:rPr lang="en-US" dirty="0">
                <a:solidFill>
                  <a:srgbClr val="0C0C0C"/>
                </a:solidFill>
                <a:latin typeface="Calibri"/>
                <a:ea typeface="Calibri"/>
                <a:cs typeface="Calibri"/>
                <a:sym typeface="Calibri"/>
              </a:rPr>
              <a:t>Identifying Key Value Indicators</a:t>
            </a:r>
            <a:endParaRPr sz="1400" dirty="0">
              <a:solidFill>
                <a:srgbClr val="0C0C0C"/>
              </a:solidFill>
              <a:latin typeface="Calibri"/>
              <a:ea typeface="Calibri"/>
              <a:cs typeface="Calibri"/>
              <a:sym typeface="Calibri"/>
            </a:endParaRPr>
          </a:p>
        </p:txBody>
      </p:sp>
      <p:sp>
        <p:nvSpPr>
          <p:cNvPr id="219" name="Google Shape;219;p22"/>
          <p:cNvSpPr txBox="1"/>
          <p:nvPr/>
        </p:nvSpPr>
        <p:spPr>
          <a:xfrm>
            <a:off x="5327517" y="3927574"/>
            <a:ext cx="4060688" cy="370189"/>
          </a:xfrm>
          <a:prstGeom prst="rect">
            <a:avLst/>
          </a:prstGeom>
          <a:noFill/>
          <a:ln>
            <a:noFill/>
          </a:ln>
        </p:spPr>
        <p:txBody>
          <a:bodyPr spcFirstLastPara="1" wrap="square" lIns="91425" tIns="45700" rIns="91425" bIns="45700" anchor="t" anchorCtr="0">
            <a:spAutoFit/>
          </a:bodyPr>
          <a:lstStyle/>
          <a:p>
            <a:pPr lvl="0">
              <a:lnSpc>
                <a:spcPct val="128571"/>
              </a:lnSpc>
            </a:pPr>
            <a:r>
              <a:rPr lang="en-US" dirty="0">
                <a:solidFill>
                  <a:srgbClr val="0C0C0C"/>
                </a:solidFill>
                <a:latin typeface="Calibri"/>
                <a:ea typeface="Calibri"/>
                <a:cs typeface="Calibri"/>
                <a:sym typeface="Calibri"/>
              </a:rPr>
              <a:t>Analyzing and creating calculated measures/columns</a:t>
            </a:r>
          </a:p>
        </p:txBody>
      </p:sp>
      <p:sp>
        <p:nvSpPr>
          <p:cNvPr id="220" name="Google Shape;220;p22"/>
          <p:cNvSpPr/>
          <p:nvPr/>
        </p:nvSpPr>
        <p:spPr>
          <a:xfrm>
            <a:off x="696672" y="5198410"/>
            <a:ext cx="181456" cy="181456"/>
          </a:xfrm>
          <a:prstGeom prst="ellipse">
            <a:avLst/>
          </a:prstGeom>
          <a:solidFill>
            <a:schemeClr val="accent1"/>
          </a:solidFill>
          <a:ln w="1905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1" name="Google Shape;221;p22"/>
          <p:cNvSpPr txBox="1"/>
          <p:nvPr/>
        </p:nvSpPr>
        <p:spPr>
          <a:xfrm>
            <a:off x="5302852" y="5134128"/>
            <a:ext cx="3291522" cy="307777"/>
          </a:xfrm>
          <a:prstGeom prst="rect">
            <a:avLst/>
          </a:prstGeom>
          <a:noFill/>
          <a:ln>
            <a:noFill/>
          </a:ln>
        </p:spPr>
        <p:txBody>
          <a:bodyPr spcFirstLastPara="1" wrap="square" lIns="91425" tIns="45700" rIns="91425" bIns="45700" anchor="t" anchorCtr="0">
            <a:spAutoFit/>
          </a:bodyPr>
          <a:lstStyle/>
          <a:p>
            <a:pPr lvl="0"/>
            <a:r>
              <a:rPr lang="en-US" dirty="0">
                <a:solidFill>
                  <a:srgbClr val="0C0C0C"/>
                </a:solidFill>
                <a:latin typeface="Calibri"/>
                <a:ea typeface="Calibri"/>
                <a:cs typeface="Calibri"/>
                <a:sym typeface="Calibri"/>
              </a:rPr>
              <a:t>Visualizing the data </a:t>
            </a:r>
            <a:endParaRPr sz="1400" dirty="0">
              <a:solidFill>
                <a:srgbClr val="0C0C0C"/>
              </a:solidFill>
              <a:latin typeface="Calibri"/>
              <a:ea typeface="Calibri"/>
              <a:cs typeface="Calibri"/>
              <a:sym typeface="Calibri"/>
            </a:endParaRPr>
          </a:p>
        </p:txBody>
      </p:sp>
      <p:sp>
        <p:nvSpPr>
          <p:cNvPr id="222" name="Google Shape;222;p22"/>
          <p:cNvSpPr/>
          <p:nvPr/>
        </p:nvSpPr>
        <p:spPr>
          <a:xfrm>
            <a:off x="5011611" y="1678265"/>
            <a:ext cx="181456" cy="181456"/>
          </a:xfrm>
          <a:prstGeom prst="ellipse">
            <a:avLst/>
          </a:prstGeom>
          <a:solidFill>
            <a:schemeClr val="accent1"/>
          </a:solidFill>
          <a:ln w="1905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6" name="Google Shape;226;p22"/>
          <p:cNvSpPr/>
          <p:nvPr/>
        </p:nvSpPr>
        <p:spPr>
          <a:xfrm>
            <a:off x="5011611" y="2850103"/>
            <a:ext cx="181456" cy="181456"/>
          </a:xfrm>
          <a:prstGeom prst="ellipse">
            <a:avLst/>
          </a:prstGeom>
          <a:solidFill>
            <a:schemeClr val="accent1"/>
          </a:solidFill>
          <a:ln w="1905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0" name="Google Shape;230;p22"/>
          <p:cNvSpPr/>
          <p:nvPr/>
        </p:nvSpPr>
        <p:spPr>
          <a:xfrm>
            <a:off x="5011611" y="5208917"/>
            <a:ext cx="181456" cy="181456"/>
          </a:xfrm>
          <a:prstGeom prst="ellipse">
            <a:avLst/>
          </a:prstGeom>
          <a:solidFill>
            <a:schemeClr val="accent1"/>
          </a:solidFill>
          <a:ln w="1905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1" name="Google Shape;231;p22"/>
          <p:cNvSpPr txBox="1">
            <a:spLocks noGrp="1"/>
          </p:cNvSpPr>
          <p:nvPr>
            <p:ph type="title"/>
          </p:nvPr>
        </p:nvSpPr>
        <p:spPr>
          <a:xfrm>
            <a:off x="698500" y="592137"/>
            <a:ext cx="5283200" cy="511679"/>
          </a:xfrm>
          <a:prstGeom prst="rect">
            <a:avLst/>
          </a:prstGeom>
          <a:noFill/>
          <a:ln>
            <a:noFill/>
          </a:ln>
        </p:spPr>
        <p:txBody>
          <a:bodyPr spcFirstLastPara="1" wrap="square" lIns="91425" tIns="45700" rIns="91425" bIns="45700" anchor="t" anchorCtr="0">
            <a:spAutoFit/>
          </a:bodyPr>
          <a:lstStyle/>
          <a:p>
            <a:pPr lvl="0"/>
            <a:r>
              <a:rPr lang="en-US" dirty="0"/>
              <a:t>Process Involved</a:t>
            </a:r>
          </a:p>
        </p:txBody>
      </p:sp>
      <p:sp>
        <p:nvSpPr>
          <p:cNvPr id="3" name="Google Shape;230;p22">
            <a:extLst>
              <a:ext uri="{FF2B5EF4-FFF2-40B4-BE49-F238E27FC236}">
                <a16:creationId xmlns:a16="http://schemas.microsoft.com/office/drawing/2014/main" id="{EACEC43E-69EB-B425-CA2D-C9695D29158E}"/>
              </a:ext>
            </a:extLst>
          </p:cNvPr>
          <p:cNvSpPr/>
          <p:nvPr/>
        </p:nvSpPr>
        <p:spPr>
          <a:xfrm>
            <a:off x="5011611" y="4006552"/>
            <a:ext cx="181456" cy="181456"/>
          </a:xfrm>
          <a:prstGeom prst="ellipse">
            <a:avLst/>
          </a:prstGeom>
          <a:solidFill>
            <a:schemeClr val="accent1"/>
          </a:solidFill>
          <a:ln w="1905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 name="Google Shape;117;p18">
            <a:extLst>
              <a:ext uri="{FF2B5EF4-FFF2-40B4-BE49-F238E27FC236}">
                <a16:creationId xmlns:a16="http://schemas.microsoft.com/office/drawing/2014/main" id="{A070B40E-CEA3-9B85-AEE6-7ED7A2EC766D}"/>
              </a:ext>
            </a:extLst>
          </p:cNvPr>
          <p:cNvPicPr preferRelativeResize="0"/>
          <p:nvPr/>
        </p:nvPicPr>
        <p:blipFill rotWithShape="1">
          <a:blip r:embed="rId8">
            <a:alphaModFix/>
          </a:blip>
          <a:srcRect/>
          <a:stretch/>
        </p:blipFill>
        <p:spPr>
          <a:xfrm>
            <a:off x="157316" y="1103816"/>
            <a:ext cx="437312" cy="322404"/>
          </a:xfrm>
          <a:prstGeom prst="rect">
            <a:avLst/>
          </a:prstGeom>
          <a:noFill/>
          <a:ln>
            <a:noFill/>
          </a:ln>
        </p:spPr>
      </p:pic>
      <p:sp>
        <p:nvSpPr>
          <p:cNvPr id="12" name="Google Shape;215;p22">
            <a:extLst>
              <a:ext uri="{FF2B5EF4-FFF2-40B4-BE49-F238E27FC236}">
                <a16:creationId xmlns:a16="http://schemas.microsoft.com/office/drawing/2014/main" id="{E41A9FA3-2CB5-8355-7B67-F35A228010AA}"/>
              </a:ext>
            </a:extLst>
          </p:cNvPr>
          <p:cNvSpPr/>
          <p:nvPr/>
        </p:nvSpPr>
        <p:spPr>
          <a:xfrm>
            <a:off x="705209" y="2880756"/>
            <a:ext cx="181456" cy="181456"/>
          </a:xfrm>
          <a:prstGeom prst="ellipse">
            <a:avLst/>
          </a:prstGeom>
          <a:solidFill>
            <a:schemeClr val="accent1"/>
          </a:solidFill>
          <a:ln w="1905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 name="Google Shape;215;p22">
            <a:extLst>
              <a:ext uri="{FF2B5EF4-FFF2-40B4-BE49-F238E27FC236}">
                <a16:creationId xmlns:a16="http://schemas.microsoft.com/office/drawing/2014/main" id="{35A5272B-1B2E-CD19-F5C9-B6BB1001D100}"/>
              </a:ext>
            </a:extLst>
          </p:cNvPr>
          <p:cNvSpPr/>
          <p:nvPr/>
        </p:nvSpPr>
        <p:spPr>
          <a:xfrm>
            <a:off x="715041" y="1691045"/>
            <a:ext cx="181456" cy="181456"/>
          </a:xfrm>
          <a:prstGeom prst="ellipse">
            <a:avLst/>
          </a:prstGeom>
          <a:solidFill>
            <a:schemeClr val="accent1"/>
          </a:solidFill>
          <a:ln w="1905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5" name="Google Shape;117;p18">
            <a:extLst>
              <a:ext uri="{FF2B5EF4-FFF2-40B4-BE49-F238E27FC236}">
                <a16:creationId xmlns:a16="http://schemas.microsoft.com/office/drawing/2014/main" id="{21CC1291-180B-2B6B-AF82-8E3E597F20AC}"/>
              </a:ext>
            </a:extLst>
          </p:cNvPr>
          <p:cNvPicPr preferRelativeResize="0"/>
          <p:nvPr/>
        </p:nvPicPr>
        <p:blipFill rotWithShape="1">
          <a:blip r:embed="rId8">
            <a:alphaModFix/>
          </a:blip>
          <a:srcRect/>
          <a:stretch/>
        </p:blipFill>
        <p:spPr>
          <a:xfrm>
            <a:off x="7604344" y="1098648"/>
            <a:ext cx="437312" cy="322404"/>
          </a:xfrm>
          <a:prstGeom prst="rect">
            <a:avLst/>
          </a:prstGeom>
          <a:noFill/>
          <a:ln>
            <a:noFill/>
          </a:ln>
        </p:spPr>
      </p:pic>
      <p:pic>
        <p:nvPicPr>
          <p:cNvPr id="16" name="Google Shape;117;p18">
            <a:extLst>
              <a:ext uri="{FF2B5EF4-FFF2-40B4-BE49-F238E27FC236}">
                <a16:creationId xmlns:a16="http://schemas.microsoft.com/office/drawing/2014/main" id="{0BDC21E5-6D15-A823-DF02-D0F27ADB5E72}"/>
              </a:ext>
            </a:extLst>
          </p:cNvPr>
          <p:cNvPicPr preferRelativeResize="0"/>
          <p:nvPr/>
        </p:nvPicPr>
        <p:blipFill rotWithShape="1">
          <a:blip r:embed="rId8">
            <a:alphaModFix/>
          </a:blip>
          <a:srcRect/>
          <a:stretch/>
        </p:blipFill>
        <p:spPr>
          <a:xfrm rot="16200000">
            <a:off x="4726354" y="4556470"/>
            <a:ext cx="437312" cy="32240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pic>
        <p:nvPicPr>
          <p:cNvPr id="344" name="Google Shape;344;p26"/>
          <p:cNvPicPr preferRelativeResize="0"/>
          <p:nvPr/>
        </p:nvPicPr>
        <p:blipFill>
          <a:blip r:embed="rId3">
            <a:alphaModFix/>
          </a:blip>
          <a:stretch>
            <a:fillRect/>
          </a:stretch>
        </p:blipFill>
        <p:spPr>
          <a:xfrm>
            <a:off x="7905000" y="0"/>
            <a:ext cx="4283725" cy="6858000"/>
          </a:xfrm>
          <a:prstGeom prst="rect">
            <a:avLst/>
          </a:prstGeom>
          <a:noFill/>
          <a:ln>
            <a:noFill/>
          </a:ln>
        </p:spPr>
      </p:pic>
      <p:pic>
        <p:nvPicPr>
          <p:cNvPr id="345" name="Google Shape;345;p26"/>
          <p:cNvPicPr preferRelativeResize="0"/>
          <p:nvPr/>
        </p:nvPicPr>
        <p:blipFill rotWithShape="1">
          <a:blip r:embed="rId4">
            <a:alphaModFix/>
          </a:blip>
          <a:srcRect/>
          <a:stretch/>
        </p:blipFill>
        <p:spPr>
          <a:xfrm rot="-589488">
            <a:off x="495690" y="680515"/>
            <a:ext cx="202415" cy="158251"/>
          </a:xfrm>
          <a:prstGeom prst="rect">
            <a:avLst/>
          </a:prstGeom>
          <a:noFill/>
          <a:ln>
            <a:noFill/>
          </a:ln>
        </p:spPr>
      </p:pic>
      <p:pic>
        <p:nvPicPr>
          <p:cNvPr id="346" name="Google Shape;346;p26"/>
          <p:cNvPicPr preferRelativeResize="0"/>
          <p:nvPr/>
        </p:nvPicPr>
        <p:blipFill rotWithShape="1">
          <a:blip r:embed="rId5">
            <a:alphaModFix/>
          </a:blip>
          <a:srcRect/>
          <a:stretch/>
        </p:blipFill>
        <p:spPr>
          <a:xfrm rot="-605715">
            <a:off x="2915231" y="647288"/>
            <a:ext cx="124112" cy="97032"/>
          </a:xfrm>
          <a:prstGeom prst="rect">
            <a:avLst/>
          </a:prstGeom>
          <a:noFill/>
          <a:ln>
            <a:noFill/>
          </a:ln>
        </p:spPr>
      </p:pic>
      <p:pic>
        <p:nvPicPr>
          <p:cNvPr id="347" name="Google Shape;347;p26"/>
          <p:cNvPicPr preferRelativeResize="0"/>
          <p:nvPr/>
        </p:nvPicPr>
        <p:blipFill rotWithShape="1">
          <a:blip r:embed="rId6">
            <a:alphaModFix/>
          </a:blip>
          <a:srcRect/>
          <a:stretch/>
        </p:blipFill>
        <p:spPr>
          <a:xfrm>
            <a:off x="10818935" y="838200"/>
            <a:ext cx="1544422" cy="774338"/>
          </a:xfrm>
          <a:prstGeom prst="rect">
            <a:avLst/>
          </a:prstGeom>
          <a:noFill/>
          <a:ln>
            <a:noFill/>
          </a:ln>
        </p:spPr>
      </p:pic>
      <p:grpSp>
        <p:nvGrpSpPr>
          <p:cNvPr id="4" name="Group 3">
            <a:extLst>
              <a:ext uri="{FF2B5EF4-FFF2-40B4-BE49-F238E27FC236}">
                <a16:creationId xmlns:a16="http://schemas.microsoft.com/office/drawing/2014/main" id="{01369FD5-2BB8-0B11-B40A-A61D6DD64D74}"/>
              </a:ext>
            </a:extLst>
          </p:cNvPr>
          <p:cNvGrpSpPr/>
          <p:nvPr/>
        </p:nvGrpSpPr>
        <p:grpSpPr>
          <a:xfrm>
            <a:off x="667827" y="1709914"/>
            <a:ext cx="6008278" cy="3675633"/>
            <a:chOff x="3057071" y="1709914"/>
            <a:chExt cx="6008278" cy="3675633"/>
          </a:xfrm>
        </p:grpSpPr>
        <p:cxnSp>
          <p:nvCxnSpPr>
            <p:cNvPr id="349" name="Google Shape;349;p26"/>
            <p:cNvCxnSpPr>
              <a:cxnSpLocks/>
            </p:cNvCxnSpPr>
            <p:nvPr/>
          </p:nvCxnSpPr>
          <p:spPr>
            <a:xfrm>
              <a:off x="3057071" y="1857375"/>
              <a:ext cx="0" cy="3319653"/>
            </a:xfrm>
            <a:prstGeom prst="straightConnector1">
              <a:avLst/>
            </a:prstGeom>
            <a:noFill/>
            <a:ln w="9525" cap="flat" cmpd="sng">
              <a:solidFill>
                <a:schemeClr val="accent1"/>
              </a:solidFill>
              <a:prstDash val="solid"/>
              <a:miter lim="800000"/>
              <a:headEnd type="none" w="sm" len="sm"/>
              <a:tailEnd type="none" w="sm" len="sm"/>
            </a:ln>
          </p:spPr>
        </p:cxnSp>
        <p:cxnSp>
          <p:nvCxnSpPr>
            <p:cNvPr id="350" name="Google Shape;350;p26"/>
            <p:cNvCxnSpPr/>
            <p:nvPr/>
          </p:nvCxnSpPr>
          <p:spPr>
            <a:xfrm>
              <a:off x="3057071" y="1866900"/>
              <a:ext cx="438150" cy="0"/>
            </a:xfrm>
            <a:prstGeom prst="straightConnector1">
              <a:avLst/>
            </a:prstGeom>
            <a:noFill/>
            <a:ln w="9525" cap="flat" cmpd="sng">
              <a:solidFill>
                <a:schemeClr val="accent1"/>
              </a:solidFill>
              <a:prstDash val="solid"/>
              <a:miter lim="800000"/>
              <a:headEnd type="none" w="sm" len="sm"/>
              <a:tailEnd type="oval" w="med" len="med"/>
            </a:ln>
          </p:spPr>
        </p:cxnSp>
        <p:cxnSp>
          <p:nvCxnSpPr>
            <p:cNvPr id="351" name="Google Shape;351;p26"/>
            <p:cNvCxnSpPr/>
            <p:nvPr/>
          </p:nvCxnSpPr>
          <p:spPr>
            <a:xfrm>
              <a:off x="3057071" y="2694432"/>
              <a:ext cx="438150" cy="0"/>
            </a:xfrm>
            <a:prstGeom prst="straightConnector1">
              <a:avLst/>
            </a:prstGeom>
            <a:noFill/>
            <a:ln w="9525" cap="flat" cmpd="sng">
              <a:solidFill>
                <a:schemeClr val="accent1"/>
              </a:solidFill>
              <a:prstDash val="solid"/>
              <a:miter lim="800000"/>
              <a:headEnd type="none" w="sm" len="sm"/>
              <a:tailEnd type="oval" w="med" len="med"/>
            </a:ln>
          </p:spPr>
        </p:cxnSp>
        <p:cxnSp>
          <p:nvCxnSpPr>
            <p:cNvPr id="352" name="Google Shape;352;p26"/>
            <p:cNvCxnSpPr/>
            <p:nvPr/>
          </p:nvCxnSpPr>
          <p:spPr>
            <a:xfrm>
              <a:off x="3057071" y="3521964"/>
              <a:ext cx="438150" cy="0"/>
            </a:xfrm>
            <a:prstGeom prst="straightConnector1">
              <a:avLst/>
            </a:prstGeom>
            <a:noFill/>
            <a:ln w="9525" cap="flat" cmpd="sng">
              <a:solidFill>
                <a:schemeClr val="accent1"/>
              </a:solidFill>
              <a:prstDash val="solid"/>
              <a:miter lim="800000"/>
              <a:headEnd type="none" w="sm" len="sm"/>
              <a:tailEnd type="oval" w="med" len="med"/>
            </a:ln>
          </p:spPr>
        </p:cxnSp>
        <p:cxnSp>
          <p:nvCxnSpPr>
            <p:cNvPr id="353" name="Google Shape;353;p26"/>
            <p:cNvCxnSpPr/>
            <p:nvPr/>
          </p:nvCxnSpPr>
          <p:spPr>
            <a:xfrm>
              <a:off x="3057071" y="4349496"/>
              <a:ext cx="438150" cy="0"/>
            </a:xfrm>
            <a:prstGeom prst="straightConnector1">
              <a:avLst/>
            </a:prstGeom>
            <a:noFill/>
            <a:ln w="9525" cap="flat" cmpd="sng">
              <a:solidFill>
                <a:schemeClr val="accent1"/>
              </a:solidFill>
              <a:prstDash val="solid"/>
              <a:miter lim="800000"/>
              <a:headEnd type="none" w="sm" len="sm"/>
              <a:tailEnd type="oval" w="med" len="med"/>
            </a:ln>
          </p:spPr>
        </p:cxnSp>
        <p:cxnSp>
          <p:nvCxnSpPr>
            <p:cNvPr id="354" name="Google Shape;354;p26"/>
            <p:cNvCxnSpPr/>
            <p:nvPr/>
          </p:nvCxnSpPr>
          <p:spPr>
            <a:xfrm>
              <a:off x="3057071" y="5177028"/>
              <a:ext cx="438150" cy="0"/>
            </a:xfrm>
            <a:prstGeom prst="straightConnector1">
              <a:avLst/>
            </a:prstGeom>
            <a:noFill/>
            <a:ln w="9525" cap="flat" cmpd="sng">
              <a:solidFill>
                <a:schemeClr val="accent1"/>
              </a:solidFill>
              <a:prstDash val="solid"/>
              <a:miter lim="800000"/>
              <a:headEnd type="none" w="sm" len="sm"/>
              <a:tailEnd type="oval" w="med" len="med"/>
            </a:ln>
          </p:spPr>
        </p:cxnSp>
        <p:sp>
          <p:nvSpPr>
            <p:cNvPr id="356" name="Google Shape;356;p26"/>
            <p:cNvSpPr txBox="1"/>
            <p:nvPr/>
          </p:nvSpPr>
          <p:spPr>
            <a:xfrm>
              <a:off x="3515938" y="1709914"/>
              <a:ext cx="4443334" cy="370189"/>
            </a:xfrm>
            <a:prstGeom prst="rect">
              <a:avLst/>
            </a:prstGeom>
            <a:noFill/>
            <a:ln>
              <a:noFill/>
            </a:ln>
          </p:spPr>
          <p:txBody>
            <a:bodyPr spcFirstLastPara="1" wrap="square" lIns="91425" tIns="45700" rIns="91425" bIns="45700" anchor="t" anchorCtr="0">
              <a:spAutoFit/>
            </a:bodyPr>
            <a:lstStyle/>
            <a:p>
              <a:pPr lvl="0">
                <a:lnSpc>
                  <a:spcPct val="128571"/>
                </a:lnSpc>
              </a:pPr>
              <a:r>
                <a:rPr lang="en-US" b="1" dirty="0">
                  <a:solidFill>
                    <a:srgbClr val="0C0C0C"/>
                  </a:solidFill>
                  <a:latin typeface="Calibri"/>
                  <a:ea typeface="Calibri"/>
                  <a:cs typeface="Calibri"/>
                  <a:sym typeface="Calibri"/>
                </a:rPr>
                <a:t>SQL</a:t>
              </a:r>
              <a:r>
                <a:rPr lang="en-US" dirty="0">
                  <a:solidFill>
                    <a:srgbClr val="0C0C0C"/>
                  </a:solidFill>
                  <a:latin typeface="Calibri"/>
                  <a:ea typeface="Calibri"/>
                  <a:cs typeface="Calibri"/>
                  <a:sym typeface="Calibri"/>
                </a:rPr>
                <a:t> to fetch data from the databases.</a:t>
              </a:r>
            </a:p>
          </p:txBody>
        </p:sp>
        <p:sp>
          <p:nvSpPr>
            <p:cNvPr id="357" name="Google Shape;357;p26"/>
            <p:cNvSpPr txBox="1"/>
            <p:nvPr/>
          </p:nvSpPr>
          <p:spPr>
            <a:xfrm>
              <a:off x="3515937" y="2536275"/>
              <a:ext cx="4902201" cy="370189"/>
            </a:xfrm>
            <a:prstGeom prst="rect">
              <a:avLst/>
            </a:prstGeom>
            <a:noFill/>
            <a:ln>
              <a:noFill/>
            </a:ln>
          </p:spPr>
          <p:txBody>
            <a:bodyPr spcFirstLastPara="1" wrap="square" lIns="91425" tIns="45700" rIns="91425" bIns="45700" anchor="t" anchorCtr="0">
              <a:spAutoFit/>
            </a:bodyPr>
            <a:lstStyle/>
            <a:p>
              <a:pPr lvl="0">
                <a:lnSpc>
                  <a:spcPct val="128571"/>
                </a:lnSpc>
              </a:pPr>
              <a:r>
                <a:rPr lang="en-US" b="1" dirty="0">
                  <a:solidFill>
                    <a:srgbClr val="0C0C0C"/>
                  </a:solidFill>
                  <a:latin typeface="Calibri"/>
                  <a:ea typeface="Calibri"/>
                  <a:cs typeface="Calibri"/>
                  <a:sym typeface="Calibri"/>
                </a:rPr>
                <a:t>Power query editor </a:t>
              </a:r>
              <a:r>
                <a:rPr lang="en-US" dirty="0">
                  <a:solidFill>
                    <a:srgbClr val="0C0C0C"/>
                  </a:solidFill>
                  <a:latin typeface="Calibri"/>
                  <a:ea typeface="Calibri"/>
                  <a:cs typeface="Calibri"/>
                  <a:sym typeface="Calibri"/>
                </a:rPr>
                <a:t>to transform the data.</a:t>
              </a:r>
              <a:endParaRPr sz="1400" dirty="0">
                <a:solidFill>
                  <a:srgbClr val="0C0C0C"/>
                </a:solidFill>
                <a:latin typeface="Calibri"/>
                <a:ea typeface="Calibri"/>
                <a:cs typeface="Calibri"/>
                <a:sym typeface="Calibri"/>
              </a:endParaRPr>
            </a:p>
          </p:txBody>
        </p:sp>
        <p:sp>
          <p:nvSpPr>
            <p:cNvPr id="358" name="Google Shape;358;p26"/>
            <p:cNvSpPr txBox="1"/>
            <p:nvPr/>
          </p:nvSpPr>
          <p:spPr>
            <a:xfrm>
              <a:off x="3515936" y="3362636"/>
              <a:ext cx="5549413" cy="648086"/>
            </a:xfrm>
            <a:prstGeom prst="rect">
              <a:avLst/>
            </a:prstGeom>
            <a:noFill/>
            <a:ln>
              <a:noFill/>
            </a:ln>
          </p:spPr>
          <p:txBody>
            <a:bodyPr spcFirstLastPara="1" wrap="square" lIns="91425" tIns="45700" rIns="91425" bIns="45700" anchor="t" anchorCtr="0">
              <a:spAutoFit/>
            </a:bodyPr>
            <a:lstStyle/>
            <a:p>
              <a:pPr lvl="0">
                <a:lnSpc>
                  <a:spcPct val="128571"/>
                </a:lnSpc>
              </a:pPr>
              <a:r>
                <a:rPr lang="en-US" b="1" dirty="0">
                  <a:solidFill>
                    <a:srgbClr val="0C0C0C"/>
                  </a:solidFill>
                  <a:latin typeface="Calibri"/>
                  <a:ea typeface="Calibri"/>
                  <a:cs typeface="Calibri"/>
                  <a:sym typeface="Calibri"/>
                </a:rPr>
                <a:t>Excel &amp; Power BI </a:t>
              </a:r>
              <a:r>
                <a:rPr lang="en-US" dirty="0">
                  <a:solidFill>
                    <a:srgbClr val="0C0C0C"/>
                  </a:solidFill>
                  <a:latin typeface="Calibri"/>
                  <a:ea typeface="Calibri"/>
                  <a:cs typeface="Calibri"/>
                  <a:sym typeface="Calibri"/>
                </a:rPr>
                <a:t>to analyze the initial patterns and identify the key performance indicators.</a:t>
              </a:r>
              <a:endParaRPr sz="1400" dirty="0">
                <a:solidFill>
                  <a:srgbClr val="0C0C0C"/>
                </a:solidFill>
                <a:latin typeface="Calibri"/>
                <a:ea typeface="Calibri"/>
                <a:cs typeface="Calibri"/>
                <a:sym typeface="Calibri"/>
              </a:endParaRPr>
            </a:p>
          </p:txBody>
        </p:sp>
        <p:sp>
          <p:nvSpPr>
            <p:cNvPr id="359" name="Google Shape;359;p26"/>
            <p:cNvSpPr txBox="1"/>
            <p:nvPr/>
          </p:nvSpPr>
          <p:spPr>
            <a:xfrm>
              <a:off x="3516384" y="4142851"/>
              <a:ext cx="3930630" cy="370189"/>
            </a:xfrm>
            <a:prstGeom prst="rect">
              <a:avLst/>
            </a:prstGeom>
            <a:noFill/>
            <a:ln>
              <a:noFill/>
            </a:ln>
          </p:spPr>
          <p:txBody>
            <a:bodyPr spcFirstLastPara="1" wrap="square" lIns="91425" tIns="45700" rIns="91425" bIns="45700" anchor="t" anchorCtr="0">
              <a:spAutoFit/>
            </a:bodyPr>
            <a:lstStyle/>
            <a:p>
              <a:pPr lvl="0">
                <a:lnSpc>
                  <a:spcPct val="128571"/>
                </a:lnSpc>
              </a:pPr>
              <a:r>
                <a:rPr lang="en-US" dirty="0">
                  <a:solidFill>
                    <a:srgbClr val="0C0C0C"/>
                  </a:solidFill>
                  <a:latin typeface="Calibri"/>
                  <a:ea typeface="Calibri"/>
                  <a:cs typeface="Calibri"/>
                  <a:sym typeface="Calibri"/>
                </a:rPr>
                <a:t> 4.</a:t>
              </a:r>
              <a:r>
                <a:rPr lang="en-US" b="1" dirty="0">
                  <a:solidFill>
                    <a:srgbClr val="0C0C0C"/>
                  </a:solidFill>
                  <a:latin typeface="Calibri"/>
                  <a:ea typeface="Calibri"/>
                  <a:cs typeface="Calibri"/>
                  <a:sym typeface="Calibri"/>
                </a:rPr>
                <a:t>Power BI Dax </a:t>
              </a:r>
              <a:r>
                <a:rPr lang="en-US" dirty="0">
                  <a:solidFill>
                    <a:srgbClr val="0C0C0C"/>
                  </a:solidFill>
                  <a:latin typeface="Calibri"/>
                  <a:ea typeface="Calibri"/>
                  <a:cs typeface="Calibri"/>
                  <a:sym typeface="Calibri"/>
                </a:rPr>
                <a:t>to make calendar table.</a:t>
              </a:r>
              <a:endParaRPr sz="1400" dirty="0">
                <a:solidFill>
                  <a:srgbClr val="0C0C0C"/>
                </a:solidFill>
                <a:latin typeface="Calibri"/>
                <a:ea typeface="Calibri"/>
                <a:cs typeface="Calibri"/>
                <a:sym typeface="Calibri"/>
              </a:endParaRPr>
            </a:p>
          </p:txBody>
        </p:sp>
        <p:sp>
          <p:nvSpPr>
            <p:cNvPr id="361" name="Google Shape;361;p26"/>
            <p:cNvSpPr txBox="1"/>
            <p:nvPr/>
          </p:nvSpPr>
          <p:spPr>
            <a:xfrm>
              <a:off x="3515938" y="5015358"/>
              <a:ext cx="4283724" cy="370189"/>
            </a:xfrm>
            <a:prstGeom prst="rect">
              <a:avLst/>
            </a:prstGeom>
            <a:noFill/>
            <a:ln>
              <a:noFill/>
            </a:ln>
          </p:spPr>
          <p:txBody>
            <a:bodyPr spcFirstLastPara="1" wrap="square" lIns="91425" tIns="45700" rIns="91425" bIns="45700" anchor="t" anchorCtr="0">
              <a:spAutoFit/>
            </a:bodyPr>
            <a:lstStyle/>
            <a:p>
              <a:pPr lvl="0">
                <a:lnSpc>
                  <a:spcPct val="128571"/>
                </a:lnSpc>
              </a:pPr>
              <a:r>
                <a:rPr lang="en-US" b="1" dirty="0">
                  <a:solidFill>
                    <a:srgbClr val="0C0C0C"/>
                  </a:solidFill>
                  <a:latin typeface="Calibri"/>
                  <a:ea typeface="Calibri"/>
                  <a:cs typeface="Calibri"/>
                  <a:sym typeface="Calibri"/>
                </a:rPr>
                <a:t> 5.Power BI &amp; Tableau </a:t>
              </a:r>
              <a:r>
                <a:rPr lang="en-US" dirty="0">
                  <a:solidFill>
                    <a:srgbClr val="0C0C0C"/>
                  </a:solidFill>
                  <a:latin typeface="Calibri"/>
                  <a:ea typeface="Calibri"/>
                  <a:cs typeface="Calibri"/>
                  <a:sym typeface="Calibri"/>
                </a:rPr>
                <a:t>for visualizing and dashboarding.</a:t>
              </a:r>
              <a:endParaRPr sz="1400" dirty="0">
                <a:solidFill>
                  <a:srgbClr val="0C0C0C"/>
                </a:solidFill>
                <a:latin typeface="Calibri"/>
                <a:ea typeface="Calibri"/>
                <a:cs typeface="Calibri"/>
                <a:sym typeface="Calibri"/>
              </a:endParaRPr>
            </a:p>
          </p:txBody>
        </p:sp>
      </p:grpSp>
      <p:pic>
        <p:nvPicPr>
          <p:cNvPr id="281" name="Google Shape;281;p24" descr="A black background with a black square&#10;&#10;Description automatically generated with medium confidence"/>
          <p:cNvPicPr preferRelativeResize="0"/>
          <p:nvPr/>
        </p:nvPicPr>
        <p:blipFill rotWithShape="1">
          <a:blip r:embed="rId7">
            <a:alphaModFix/>
          </a:blip>
          <a:srcRect/>
          <a:stretch/>
        </p:blipFill>
        <p:spPr>
          <a:xfrm rot="591629">
            <a:off x="7312909" y="5432611"/>
            <a:ext cx="3383027" cy="295563"/>
          </a:xfrm>
          <a:prstGeom prst="rect">
            <a:avLst/>
          </a:prstGeom>
          <a:noFill/>
          <a:ln>
            <a:noFill/>
          </a:ln>
        </p:spPr>
      </p:pic>
      <p:sp>
        <p:nvSpPr>
          <p:cNvPr id="366" name="Google Shape;366;p26"/>
          <p:cNvSpPr txBox="1">
            <a:spLocks noGrp="1"/>
          </p:cNvSpPr>
          <p:nvPr>
            <p:ph type="title"/>
          </p:nvPr>
        </p:nvSpPr>
        <p:spPr>
          <a:xfrm>
            <a:off x="698500" y="555625"/>
            <a:ext cx="2354673" cy="511679"/>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accent1"/>
              </a:buClr>
              <a:buSzPts val="3000"/>
              <a:buFont typeface="Poppins"/>
              <a:buNone/>
            </a:pPr>
            <a:r>
              <a:rPr lang="en-US" dirty="0"/>
              <a:t>Tools Used</a:t>
            </a:r>
            <a:endParaRPr dirty="0"/>
          </a:p>
        </p:txBody>
      </p:sp>
      <p:grpSp>
        <p:nvGrpSpPr>
          <p:cNvPr id="282" name="Google Shape;282;p24"/>
          <p:cNvGrpSpPr/>
          <p:nvPr/>
        </p:nvGrpSpPr>
        <p:grpSpPr>
          <a:xfrm>
            <a:off x="10441325" y="2148114"/>
            <a:ext cx="685825" cy="3214201"/>
            <a:chOff x="11059391" y="2420023"/>
            <a:chExt cx="668892" cy="3134840"/>
          </a:xfrm>
        </p:grpSpPr>
        <p:sp>
          <p:nvSpPr>
            <p:cNvPr id="283" name="Google Shape;283;p24"/>
            <p:cNvSpPr/>
            <p:nvPr/>
          </p:nvSpPr>
          <p:spPr>
            <a:xfrm rot="5400000">
              <a:off x="10934570" y="3523986"/>
              <a:ext cx="793785" cy="518645"/>
            </a:xfrm>
            <a:custGeom>
              <a:avLst/>
              <a:gdLst/>
              <a:ahLst/>
              <a:cxnLst/>
              <a:rect l="l" t="t" r="r" b="b"/>
              <a:pathLst>
                <a:path w="793785" h="518645" extrusionOk="0">
                  <a:moveTo>
                    <a:pt x="280968" y="516784"/>
                  </a:moveTo>
                  <a:cubicBezTo>
                    <a:pt x="287790" y="470409"/>
                    <a:pt x="294343" y="426253"/>
                    <a:pt x="300795" y="382063"/>
                  </a:cubicBezTo>
                  <a:cubicBezTo>
                    <a:pt x="309600" y="321675"/>
                    <a:pt x="318370" y="261321"/>
                    <a:pt x="327108" y="200934"/>
                  </a:cubicBezTo>
                  <a:cubicBezTo>
                    <a:pt x="328922" y="188366"/>
                    <a:pt x="329897" y="175529"/>
                    <a:pt x="316488" y="168371"/>
                  </a:cubicBezTo>
                  <a:cubicBezTo>
                    <a:pt x="302879" y="161079"/>
                    <a:pt x="291655" y="167867"/>
                    <a:pt x="281506" y="176671"/>
                  </a:cubicBezTo>
                  <a:cubicBezTo>
                    <a:pt x="238492" y="213905"/>
                    <a:pt x="214834" y="261960"/>
                    <a:pt x="205929" y="317172"/>
                  </a:cubicBezTo>
                  <a:cubicBezTo>
                    <a:pt x="196386" y="376283"/>
                    <a:pt x="188522" y="435696"/>
                    <a:pt x="180625" y="495075"/>
                  </a:cubicBezTo>
                  <a:cubicBezTo>
                    <a:pt x="178474" y="511205"/>
                    <a:pt x="172392" y="518363"/>
                    <a:pt x="154884" y="517994"/>
                  </a:cubicBezTo>
                  <a:cubicBezTo>
                    <a:pt x="104040" y="516985"/>
                    <a:pt x="53163" y="517624"/>
                    <a:pt x="0" y="517624"/>
                  </a:cubicBezTo>
                  <a:cubicBezTo>
                    <a:pt x="706" y="510399"/>
                    <a:pt x="1109" y="504014"/>
                    <a:pt x="1983" y="497730"/>
                  </a:cubicBezTo>
                  <a:cubicBezTo>
                    <a:pt x="18785" y="377459"/>
                    <a:pt x="36259" y="257255"/>
                    <a:pt x="52020" y="136850"/>
                  </a:cubicBezTo>
                  <a:cubicBezTo>
                    <a:pt x="56153" y="105362"/>
                    <a:pt x="55347" y="73169"/>
                    <a:pt x="56053" y="41278"/>
                  </a:cubicBezTo>
                  <a:cubicBezTo>
                    <a:pt x="56288" y="29987"/>
                    <a:pt x="59312" y="23233"/>
                    <a:pt x="71679" y="22258"/>
                  </a:cubicBezTo>
                  <a:cubicBezTo>
                    <a:pt x="121346" y="18461"/>
                    <a:pt x="171014" y="14294"/>
                    <a:pt x="220682" y="10362"/>
                  </a:cubicBezTo>
                  <a:cubicBezTo>
                    <a:pt x="222765" y="10194"/>
                    <a:pt x="224916" y="10900"/>
                    <a:pt x="229318" y="11505"/>
                  </a:cubicBezTo>
                  <a:lnTo>
                    <a:pt x="229318" y="147973"/>
                  </a:lnTo>
                  <a:cubicBezTo>
                    <a:pt x="237148" y="136716"/>
                    <a:pt x="245986" y="124047"/>
                    <a:pt x="254790" y="111378"/>
                  </a:cubicBezTo>
                  <a:cubicBezTo>
                    <a:pt x="280061" y="74950"/>
                    <a:pt x="311649" y="45244"/>
                    <a:pt x="349656" y="22493"/>
                  </a:cubicBezTo>
                  <a:cubicBezTo>
                    <a:pt x="358259" y="17352"/>
                    <a:pt x="367400" y="12849"/>
                    <a:pt x="376742" y="9220"/>
                  </a:cubicBezTo>
                  <a:cubicBezTo>
                    <a:pt x="448051" y="-18471"/>
                    <a:pt x="506052" y="18024"/>
                    <a:pt x="511832" y="94407"/>
                  </a:cubicBezTo>
                  <a:cubicBezTo>
                    <a:pt x="512941" y="109261"/>
                    <a:pt x="512000" y="124282"/>
                    <a:pt x="515562" y="140681"/>
                  </a:cubicBezTo>
                  <a:cubicBezTo>
                    <a:pt x="526719" y="126533"/>
                    <a:pt x="536901" y="111445"/>
                    <a:pt x="549201" y="98373"/>
                  </a:cubicBezTo>
                  <a:cubicBezTo>
                    <a:pt x="572489" y="73606"/>
                    <a:pt x="595071" y="47596"/>
                    <a:pt x="621484" y="26560"/>
                  </a:cubicBezTo>
                  <a:cubicBezTo>
                    <a:pt x="650586" y="3372"/>
                    <a:pt x="686644" y="-2441"/>
                    <a:pt x="723542" y="3137"/>
                  </a:cubicBezTo>
                  <a:cubicBezTo>
                    <a:pt x="769647" y="10093"/>
                    <a:pt x="796464" y="39833"/>
                    <a:pt x="793574" y="86342"/>
                  </a:cubicBezTo>
                  <a:cubicBezTo>
                    <a:pt x="790112" y="142126"/>
                    <a:pt x="784097" y="197876"/>
                    <a:pt x="776099" y="253223"/>
                  </a:cubicBezTo>
                  <a:cubicBezTo>
                    <a:pt x="764573" y="332967"/>
                    <a:pt x="750291" y="412307"/>
                    <a:pt x="737118" y="491849"/>
                  </a:cubicBezTo>
                  <a:cubicBezTo>
                    <a:pt x="733455" y="514028"/>
                    <a:pt x="730195" y="517456"/>
                    <a:pt x="708050" y="517758"/>
                  </a:cubicBezTo>
                  <a:cubicBezTo>
                    <a:pt x="666615" y="518363"/>
                    <a:pt x="625181" y="517758"/>
                    <a:pt x="583780" y="518632"/>
                  </a:cubicBezTo>
                  <a:cubicBezTo>
                    <a:pt x="568691" y="518968"/>
                    <a:pt x="566104" y="513121"/>
                    <a:pt x="567986" y="499545"/>
                  </a:cubicBezTo>
                  <a:cubicBezTo>
                    <a:pt x="581293" y="403066"/>
                    <a:pt x="594063" y="306486"/>
                    <a:pt x="606933" y="209940"/>
                  </a:cubicBezTo>
                  <a:cubicBezTo>
                    <a:pt x="607908" y="202715"/>
                    <a:pt x="608714" y="195490"/>
                    <a:pt x="609017" y="188231"/>
                  </a:cubicBezTo>
                  <a:cubicBezTo>
                    <a:pt x="609991" y="165616"/>
                    <a:pt x="601254" y="159768"/>
                    <a:pt x="580352" y="169514"/>
                  </a:cubicBezTo>
                  <a:cubicBezTo>
                    <a:pt x="551015" y="183191"/>
                    <a:pt x="532835" y="207924"/>
                    <a:pt x="517444" y="235009"/>
                  </a:cubicBezTo>
                  <a:cubicBezTo>
                    <a:pt x="490762" y="282022"/>
                    <a:pt x="484747" y="334378"/>
                    <a:pt x="478328" y="386734"/>
                  </a:cubicBezTo>
                  <a:cubicBezTo>
                    <a:pt x="473489" y="426186"/>
                    <a:pt x="467407" y="465470"/>
                    <a:pt x="462265" y="504854"/>
                  </a:cubicBezTo>
                  <a:cubicBezTo>
                    <a:pt x="461257" y="512617"/>
                    <a:pt x="459308" y="516985"/>
                    <a:pt x="450235" y="516918"/>
                  </a:cubicBezTo>
                  <a:cubicBezTo>
                    <a:pt x="394855" y="516616"/>
                    <a:pt x="339474" y="516784"/>
                    <a:pt x="281036" y="51678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4" name="Google Shape;284;p24"/>
            <p:cNvSpPr/>
            <p:nvPr/>
          </p:nvSpPr>
          <p:spPr>
            <a:xfrm rot="5400000">
              <a:off x="11081233" y="5041760"/>
              <a:ext cx="492264" cy="533941"/>
            </a:xfrm>
            <a:custGeom>
              <a:avLst/>
              <a:gdLst/>
              <a:ahLst/>
              <a:cxnLst/>
              <a:rect l="l" t="t" r="r" b="b"/>
              <a:pathLst>
                <a:path w="492264" h="533941" extrusionOk="0">
                  <a:moveTo>
                    <a:pt x="263042" y="100"/>
                  </a:moveTo>
                  <a:cubicBezTo>
                    <a:pt x="400048" y="-3327"/>
                    <a:pt x="488730" y="81457"/>
                    <a:pt x="492091" y="204484"/>
                  </a:cubicBezTo>
                  <a:cubicBezTo>
                    <a:pt x="494914" y="308389"/>
                    <a:pt x="463594" y="398550"/>
                    <a:pt x="385094" y="469288"/>
                  </a:cubicBezTo>
                  <a:cubicBezTo>
                    <a:pt x="308072" y="538648"/>
                    <a:pt x="186961" y="554073"/>
                    <a:pt x="101672" y="506455"/>
                  </a:cubicBezTo>
                  <a:cubicBezTo>
                    <a:pt x="38798" y="471372"/>
                    <a:pt x="9562" y="414042"/>
                    <a:pt x="2303" y="345993"/>
                  </a:cubicBezTo>
                  <a:cubicBezTo>
                    <a:pt x="-10870" y="222798"/>
                    <a:pt x="32514" y="121850"/>
                    <a:pt x="131244" y="46273"/>
                  </a:cubicBezTo>
                  <a:cubicBezTo>
                    <a:pt x="174023" y="13509"/>
                    <a:pt x="223892" y="67"/>
                    <a:pt x="263109" y="100"/>
                  </a:cubicBezTo>
                  <a:close/>
                  <a:moveTo>
                    <a:pt x="171906" y="303516"/>
                  </a:moveTo>
                  <a:cubicBezTo>
                    <a:pt x="177585" y="326065"/>
                    <a:pt x="180979" y="349588"/>
                    <a:pt x="189582" y="370961"/>
                  </a:cubicBezTo>
                  <a:cubicBezTo>
                    <a:pt x="199730" y="396198"/>
                    <a:pt x="223489" y="403053"/>
                    <a:pt x="246273" y="388133"/>
                  </a:cubicBezTo>
                  <a:cubicBezTo>
                    <a:pt x="258875" y="379866"/>
                    <a:pt x="271073" y="368071"/>
                    <a:pt x="278365" y="355032"/>
                  </a:cubicBezTo>
                  <a:cubicBezTo>
                    <a:pt x="309954" y="298610"/>
                    <a:pt x="314591" y="238424"/>
                    <a:pt x="297486" y="176457"/>
                  </a:cubicBezTo>
                  <a:cubicBezTo>
                    <a:pt x="292378" y="157975"/>
                    <a:pt x="279777" y="146784"/>
                    <a:pt x="260555" y="144533"/>
                  </a:cubicBezTo>
                  <a:cubicBezTo>
                    <a:pt x="241467" y="142315"/>
                    <a:pt x="226950" y="150279"/>
                    <a:pt x="216634" y="166376"/>
                  </a:cubicBezTo>
                  <a:cubicBezTo>
                    <a:pt x="190086" y="207911"/>
                    <a:pt x="175535" y="253076"/>
                    <a:pt x="171939" y="30351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5" name="Google Shape;285;p24"/>
            <p:cNvSpPr/>
            <p:nvPr/>
          </p:nvSpPr>
          <p:spPr>
            <a:xfrm rot="5400000">
              <a:off x="11081802" y="2871110"/>
              <a:ext cx="485200" cy="530022"/>
            </a:xfrm>
            <a:custGeom>
              <a:avLst/>
              <a:gdLst/>
              <a:ahLst/>
              <a:cxnLst/>
              <a:rect l="l" t="t" r="r" b="b"/>
              <a:pathLst>
                <a:path w="485200" h="530022" extrusionOk="0">
                  <a:moveTo>
                    <a:pt x="485200" y="223253"/>
                  </a:moveTo>
                  <a:cubicBezTo>
                    <a:pt x="484125" y="348766"/>
                    <a:pt x="431970" y="445413"/>
                    <a:pt x="319496" y="503751"/>
                  </a:cubicBezTo>
                  <a:cubicBezTo>
                    <a:pt x="254739" y="537355"/>
                    <a:pt x="185111" y="537994"/>
                    <a:pt x="117666" y="509833"/>
                  </a:cubicBezTo>
                  <a:cubicBezTo>
                    <a:pt x="50255" y="481706"/>
                    <a:pt x="16281" y="426763"/>
                    <a:pt x="4620" y="356226"/>
                  </a:cubicBezTo>
                  <a:cubicBezTo>
                    <a:pt x="-17021" y="225370"/>
                    <a:pt x="38460" y="100495"/>
                    <a:pt x="148112" y="34328"/>
                  </a:cubicBezTo>
                  <a:cubicBezTo>
                    <a:pt x="238408" y="-20145"/>
                    <a:pt x="361064" y="-8720"/>
                    <a:pt x="429887" y="61010"/>
                  </a:cubicBezTo>
                  <a:cubicBezTo>
                    <a:pt x="470582" y="102209"/>
                    <a:pt x="484192" y="153691"/>
                    <a:pt x="485133" y="209777"/>
                  </a:cubicBezTo>
                  <a:cubicBezTo>
                    <a:pt x="485200" y="214247"/>
                    <a:pt x="485133" y="218750"/>
                    <a:pt x="485133" y="223219"/>
                  </a:cubicBezTo>
                  <a:close/>
                  <a:moveTo>
                    <a:pt x="306759" y="223824"/>
                  </a:moveTo>
                  <a:cubicBezTo>
                    <a:pt x="305281" y="213642"/>
                    <a:pt x="303668" y="195764"/>
                    <a:pt x="299837" y="178391"/>
                  </a:cubicBezTo>
                  <a:cubicBezTo>
                    <a:pt x="295267" y="157623"/>
                    <a:pt x="283001" y="143274"/>
                    <a:pt x="260587" y="140048"/>
                  </a:cubicBezTo>
                  <a:cubicBezTo>
                    <a:pt x="239550" y="137023"/>
                    <a:pt x="224764" y="147273"/>
                    <a:pt x="213977" y="163638"/>
                  </a:cubicBezTo>
                  <a:cubicBezTo>
                    <a:pt x="173920" y="224530"/>
                    <a:pt x="165956" y="290563"/>
                    <a:pt x="185884" y="359788"/>
                  </a:cubicBezTo>
                  <a:cubicBezTo>
                    <a:pt x="194520" y="389764"/>
                    <a:pt x="229233" y="400181"/>
                    <a:pt x="253698" y="380254"/>
                  </a:cubicBezTo>
                  <a:cubicBezTo>
                    <a:pt x="265426" y="370710"/>
                    <a:pt x="274768" y="357067"/>
                    <a:pt x="282161" y="343625"/>
                  </a:cubicBezTo>
                  <a:cubicBezTo>
                    <a:pt x="301315" y="308911"/>
                    <a:pt x="305247" y="270367"/>
                    <a:pt x="306759" y="22379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6" name="Google Shape;286;p24"/>
            <p:cNvSpPr/>
            <p:nvPr/>
          </p:nvSpPr>
          <p:spPr>
            <a:xfrm rot="5400000">
              <a:off x="11093113" y="4169783"/>
              <a:ext cx="489008" cy="532002"/>
            </a:xfrm>
            <a:custGeom>
              <a:avLst/>
              <a:gdLst/>
              <a:ahLst/>
              <a:cxnLst/>
              <a:rect l="l" t="t" r="r" b="b"/>
              <a:pathLst>
                <a:path w="489008" h="532002" extrusionOk="0">
                  <a:moveTo>
                    <a:pt x="288799" y="525382"/>
                  </a:moveTo>
                  <a:cubicBezTo>
                    <a:pt x="292765" y="500717"/>
                    <a:pt x="296327" y="478403"/>
                    <a:pt x="299687" y="457602"/>
                  </a:cubicBezTo>
                  <a:cubicBezTo>
                    <a:pt x="292294" y="464020"/>
                    <a:pt x="284162" y="470741"/>
                    <a:pt x="276433" y="477933"/>
                  </a:cubicBezTo>
                  <a:cubicBezTo>
                    <a:pt x="229857" y="521047"/>
                    <a:pt x="173603" y="536808"/>
                    <a:pt x="112173" y="530759"/>
                  </a:cubicBezTo>
                  <a:cubicBezTo>
                    <a:pt x="41267" y="523769"/>
                    <a:pt x="-3931" y="464726"/>
                    <a:pt x="270" y="389989"/>
                  </a:cubicBezTo>
                  <a:cubicBezTo>
                    <a:pt x="5579" y="295359"/>
                    <a:pt x="66437" y="229494"/>
                    <a:pt x="167050" y="216690"/>
                  </a:cubicBezTo>
                  <a:cubicBezTo>
                    <a:pt x="215003" y="210608"/>
                    <a:pt x="264167" y="212590"/>
                    <a:pt x="312726" y="213330"/>
                  </a:cubicBezTo>
                  <a:cubicBezTo>
                    <a:pt x="331175" y="213599"/>
                    <a:pt x="335644" y="206239"/>
                    <a:pt x="337022" y="190680"/>
                  </a:cubicBezTo>
                  <a:cubicBezTo>
                    <a:pt x="340181" y="155026"/>
                    <a:pt x="318170" y="129049"/>
                    <a:pt x="280062" y="125857"/>
                  </a:cubicBezTo>
                  <a:cubicBezTo>
                    <a:pt x="236174" y="122160"/>
                    <a:pt x="194370" y="131805"/>
                    <a:pt x="153843" y="147767"/>
                  </a:cubicBezTo>
                  <a:cubicBezTo>
                    <a:pt x="138351" y="153850"/>
                    <a:pt x="123229" y="160873"/>
                    <a:pt x="105620" y="168434"/>
                  </a:cubicBezTo>
                  <a:cubicBezTo>
                    <a:pt x="95371" y="136644"/>
                    <a:pt x="84618" y="106198"/>
                    <a:pt x="76351" y="75080"/>
                  </a:cubicBezTo>
                  <a:cubicBezTo>
                    <a:pt x="74771" y="69065"/>
                    <a:pt x="81055" y="56564"/>
                    <a:pt x="86970" y="53641"/>
                  </a:cubicBezTo>
                  <a:cubicBezTo>
                    <a:pt x="178005" y="8610"/>
                    <a:pt x="273207" y="-14409"/>
                    <a:pt x="374491" y="9753"/>
                  </a:cubicBezTo>
                  <a:cubicBezTo>
                    <a:pt x="454806" y="28908"/>
                    <a:pt x="494594" y="83414"/>
                    <a:pt x="488377" y="167695"/>
                  </a:cubicBezTo>
                  <a:cubicBezTo>
                    <a:pt x="483168" y="238533"/>
                    <a:pt x="472986" y="308969"/>
                    <a:pt x="465526" y="379639"/>
                  </a:cubicBezTo>
                  <a:cubicBezTo>
                    <a:pt x="461225" y="420200"/>
                    <a:pt x="457696" y="460861"/>
                    <a:pt x="454369" y="501523"/>
                  </a:cubicBezTo>
                  <a:cubicBezTo>
                    <a:pt x="452689" y="522257"/>
                    <a:pt x="450034" y="525382"/>
                    <a:pt x="429065" y="525382"/>
                  </a:cubicBezTo>
                  <a:cubicBezTo>
                    <a:pt x="383262" y="525416"/>
                    <a:pt x="337492" y="525382"/>
                    <a:pt x="288866" y="525382"/>
                  </a:cubicBezTo>
                  <a:close/>
                  <a:moveTo>
                    <a:pt x="322908" y="299593"/>
                  </a:moveTo>
                  <a:cubicBezTo>
                    <a:pt x="284263" y="291897"/>
                    <a:pt x="247701" y="288839"/>
                    <a:pt x="211038" y="297106"/>
                  </a:cubicBezTo>
                  <a:cubicBezTo>
                    <a:pt x="187582" y="302416"/>
                    <a:pt x="166814" y="313270"/>
                    <a:pt x="151121" y="331954"/>
                  </a:cubicBezTo>
                  <a:cubicBezTo>
                    <a:pt x="119633" y="369490"/>
                    <a:pt x="138385" y="422014"/>
                    <a:pt x="186204" y="431625"/>
                  </a:cubicBezTo>
                  <a:cubicBezTo>
                    <a:pt x="209963" y="436397"/>
                    <a:pt x="232041" y="432398"/>
                    <a:pt x="252237" y="419662"/>
                  </a:cubicBezTo>
                  <a:cubicBezTo>
                    <a:pt x="295621" y="392274"/>
                    <a:pt x="316086" y="351109"/>
                    <a:pt x="322908" y="29959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7" name="Google Shape;287;p24"/>
            <p:cNvSpPr/>
            <p:nvPr/>
          </p:nvSpPr>
          <p:spPr>
            <a:xfrm rot="5400000">
              <a:off x="11086918" y="2411877"/>
              <a:ext cx="478841" cy="495132"/>
            </a:xfrm>
            <a:custGeom>
              <a:avLst/>
              <a:gdLst/>
              <a:ahLst/>
              <a:cxnLst/>
              <a:rect l="l" t="t" r="r" b="b"/>
              <a:pathLst>
                <a:path w="478841" h="495132" extrusionOk="0">
                  <a:moveTo>
                    <a:pt x="232200" y="149406"/>
                  </a:moveTo>
                  <a:lnTo>
                    <a:pt x="54297" y="149406"/>
                  </a:lnTo>
                  <a:cubicBezTo>
                    <a:pt x="61891" y="98495"/>
                    <a:pt x="69184" y="49634"/>
                    <a:pt x="76577" y="0"/>
                  </a:cubicBezTo>
                  <a:lnTo>
                    <a:pt x="478522" y="0"/>
                  </a:lnTo>
                  <a:cubicBezTo>
                    <a:pt x="478522" y="23893"/>
                    <a:pt x="479395" y="46744"/>
                    <a:pt x="478253" y="69461"/>
                  </a:cubicBezTo>
                  <a:cubicBezTo>
                    <a:pt x="477211" y="90497"/>
                    <a:pt x="466122" y="106964"/>
                    <a:pt x="451873" y="122321"/>
                  </a:cubicBezTo>
                  <a:cubicBezTo>
                    <a:pt x="385941" y="193260"/>
                    <a:pt x="320613" y="264737"/>
                    <a:pt x="255084" y="336046"/>
                  </a:cubicBezTo>
                  <a:cubicBezTo>
                    <a:pt x="253606" y="337659"/>
                    <a:pt x="252430" y="339541"/>
                    <a:pt x="249304" y="343742"/>
                  </a:cubicBezTo>
                  <a:lnTo>
                    <a:pt x="438163" y="343742"/>
                  </a:lnTo>
                  <a:cubicBezTo>
                    <a:pt x="436382" y="354764"/>
                    <a:pt x="435138" y="363400"/>
                    <a:pt x="433626" y="371970"/>
                  </a:cubicBezTo>
                  <a:cubicBezTo>
                    <a:pt x="427476" y="406112"/>
                    <a:pt x="420453" y="440153"/>
                    <a:pt x="415412" y="474464"/>
                  </a:cubicBezTo>
                  <a:cubicBezTo>
                    <a:pt x="413093" y="490291"/>
                    <a:pt x="407280" y="495231"/>
                    <a:pt x="390847" y="495131"/>
                  </a:cubicBezTo>
                  <a:cubicBezTo>
                    <a:pt x="267653" y="494358"/>
                    <a:pt x="144492" y="494727"/>
                    <a:pt x="21297" y="494727"/>
                  </a:cubicBezTo>
                  <a:cubicBezTo>
                    <a:pt x="18508" y="494727"/>
                    <a:pt x="15685" y="494458"/>
                    <a:pt x="12896" y="494727"/>
                  </a:cubicBezTo>
                  <a:cubicBezTo>
                    <a:pt x="3318" y="495769"/>
                    <a:pt x="-109" y="491098"/>
                    <a:pt x="59" y="482058"/>
                  </a:cubicBezTo>
                  <a:cubicBezTo>
                    <a:pt x="462" y="459106"/>
                    <a:pt x="-983" y="435986"/>
                    <a:pt x="1504" y="413303"/>
                  </a:cubicBezTo>
                  <a:cubicBezTo>
                    <a:pt x="2613" y="403323"/>
                    <a:pt x="9905" y="392771"/>
                    <a:pt x="17063" y="384907"/>
                  </a:cubicBezTo>
                  <a:cubicBezTo>
                    <a:pt x="83298" y="311952"/>
                    <a:pt x="150137" y="239534"/>
                    <a:pt x="216775" y="166948"/>
                  </a:cubicBezTo>
                  <a:cubicBezTo>
                    <a:pt x="220909" y="162445"/>
                    <a:pt x="224840" y="157774"/>
                    <a:pt x="232166" y="14940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8" name="Google Shape;288;p24"/>
            <p:cNvSpPr/>
            <p:nvPr/>
          </p:nvSpPr>
          <p:spPr>
            <a:xfrm rot="5400000">
              <a:off x="11219643" y="4563687"/>
              <a:ext cx="353756" cy="663525"/>
            </a:xfrm>
            <a:custGeom>
              <a:avLst/>
              <a:gdLst/>
              <a:ahLst/>
              <a:cxnLst/>
              <a:rect l="l" t="t" r="r" b="b"/>
              <a:pathLst>
                <a:path w="353756" h="663525" extrusionOk="0">
                  <a:moveTo>
                    <a:pt x="353756" y="158950"/>
                  </a:moveTo>
                  <a:cubicBezTo>
                    <a:pt x="347069" y="200216"/>
                    <a:pt x="341255" y="238257"/>
                    <a:pt x="334232" y="276096"/>
                  </a:cubicBezTo>
                  <a:cubicBezTo>
                    <a:pt x="333627" y="279456"/>
                    <a:pt x="325360" y="283455"/>
                    <a:pt x="320521" y="283589"/>
                  </a:cubicBezTo>
                  <a:cubicBezTo>
                    <a:pt x="295351" y="284262"/>
                    <a:pt x="270148" y="284530"/>
                    <a:pt x="244978" y="283455"/>
                  </a:cubicBezTo>
                  <a:cubicBezTo>
                    <a:pt x="231234" y="282884"/>
                    <a:pt x="224647" y="286748"/>
                    <a:pt x="222832" y="301198"/>
                  </a:cubicBezTo>
                  <a:cubicBezTo>
                    <a:pt x="215137" y="363367"/>
                    <a:pt x="206198" y="425401"/>
                    <a:pt x="198503" y="487603"/>
                  </a:cubicBezTo>
                  <a:cubicBezTo>
                    <a:pt x="194537" y="519662"/>
                    <a:pt x="208080" y="531558"/>
                    <a:pt x="239870" y="524367"/>
                  </a:cubicBezTo>
                  <a:cubicBezTo>
                    <a:pt x="262183" y="519326"/>
                    <a:pt x="284094" y="512571"/>
                    <a:pt x="308793" y="505850"/>
                  </a:cubicBezTo>
                  <a:cubicBezTo>
                    <a:pt x="308255" y="512302"/>
                    <a:pt x="307987" y="517444"/>
                    <a:pt x="307348" y="522552"/>
                  </a:cubicBezTo>
                  <a:cubicBezTo>
                    <a:pt x="304626" y="544193"/>
                    <a:pt x="301232" y="565734"/>
                    <a:pt x="299115" y="587442"/>
                  </a:cubicBezTo>
                  <a:cubicBezTo>
                    <a:pt x="296931" y="610025"/>
                    <a:pt x="286816" y="627734"/>
                    <a:pt x="266082" y="636337"/>
                  </a:cubicBezTo>
                  <a:cubicBezTo>
                    <a:pt x="210365" y="659424"/>
                    <a:pt x="152800" y="671622"/>
                    <a:pt x="92480" y="657508"/>
                  </a:cubicBezTo>
                  <a:cubicBezTo>
                    <a:pt x="45400" y="646486"/>
                    <a:pt x="19692" y="614662"/>
                    <a:pt x="23759" y="566372"/>
                  </a:cubicBezTo>
                  <a:cubicBezTo>
                    <a:pt x="31286" y="477219"/>
                    <a:pt x="41569" y="388301"/>
                    <a:pt x="50709" y="299316"/>
                  </a:cubicBezTo>
                  <a:cubicBezTo>
                    <a:pt x="51180" y="294914"/>
                    <a:pt x="51785" y="290512"/>
                    <a:pt x="52558" y="283925"/>
                  </a:cubicBezTo>
                  <a:lnTo>
                    <a:pt x="0" y="283925"/>
                  </a:lnTo>
                  <a:cubicBezTo>
                    <a:pt x="3562" y="254051"/>
                    <a:pt x="6855" y="226495"/>
                    <a:pt x="10149" y="198939"/>
                  </a:cubicBezTo>
                  <a:cubicBezTo>
                    <a:pt x="10216" y="198368"/>
                    <a:pt x="10350" y="197830"/>
                    <a:pt x="10418" y="197293"/>
                  </a:cubicBezTo>
                  <a:cubicBezTo>
                    <a:pt x="16298" y="156799"/>
                    <a:pt x="16231" y="156564"/>
                    <a:pt x="56826" y="149305"/>
                  </a:cubicBezTo>
                  <a:cubicBezTo>
                    <a:pt x="68856" y="147155"/>
                    <a:pt x="76081" y="140971"/>
                    <a:pt x="78635" y="129311"/>
                  </a:cubicBezTo>
                  <a:cubicBezTo>
                    <a:pt x="81290" y="117314"/>
                    <a:pt x="83104" y="105082"/>
                    <a:pt x="86095" y="93186"/>
                  </a:cubicBezTo>
                  <a:cubicBezTo>
                    <a:pt x="91136" y="73090"/>
                    <a:pt x="102326" y="56489"/>
                    <a:pt x="121850" y="49298"/>
                  </a:cubicBezTo>
                  <a:cubicBezTo>
                    <a:pt x="167889" y="32328"/>
                    <a:pt x="214532" y="17071"/>
                    <a:pt x="264200" y="0"/>
                  </a:cubicBezTo>
                  <a:cubicBezTo>
                    <a:pt x="257613" y="53566"/>
                    <a:pt x="251296" y="105250"/>
                    <a:pt x="244709" y="158950"/>
                  </a:cubicBezTo>
                  <a:lnTo>
                    <a:pt x="353622" y="15895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3" name="Google Shape;117;p18">
            <a:extLst>
              <a:ext uri="{FF2B5EF4-FFF2-40B4-BE49-F238E27FC236}">
                <a16:creationId xmlns:a16="http://schemas.microsoft.com/office/drawing/2014/main" id="{8EE4B0E8-DDAC-4528-3DBC-8DD03F985892}"/>
              </a:ext>
            </a:extLst>
          </p:cNvPr>
          <p:cNvPicPr preferRelativeResize="0"/>
          <p:nvPr/>
        </p:nvPicPr>
        <p:blipFill rotWithShape="1">
          <a:blip r:embed="rId8">
            <a:alphaModFix/>
          </a:blip>
          <a:srcRect/>
          <a:stretch/>
        </p:blipFill>
        <p:spPr>
          <a:xfrm>
            <a:off x="5004622" y="5928851"/>
            <a:ext cx="681451" cy="530047"/>
          </a:xfrm>
          <a:prstGeom prst="rect">
            <a:avLst/>
          </a:prstGeom>
          <a:noFill/>
          <a:ln>
            <a:noFill/>
          </a:ln>
        </p:spPr>
      </p:pic>
      <p:pic>
        <p:nvPicPr>
          <p:cNvPr id="279" name="Google Shape;279;p24"/>
          <p:cNvPicPr preferRelativeResize="0"/>
          <p:nvPr/>
        </p:nvPicPr>
        <p:blipFill rotWithShape="1">
          <a:blip r:embed="rId9">
            <a:alphaModFix/>
          </a:blip>
          <a:srcRect/>
          <a:stretch/>
        </p:blipFill>
        <p:spPr>
          <a:xfrm>
            <a:off x="3953208" y="1206138"/>
            <a:ext cx="7007746" cy="523923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23"/>
          <p:cNvPicPr preferRelativeResize="0"/>
          <p:nvPr/>
        </p:nvPicPr>
        <p:blipFill>
          <a:blip r:embed="rId3">
            <a:alphaModFix/>
          </a:blip>
          <a:srcRect r="31598"/>
          <a:stretch>
            <a:fillRect/>
          </a:stretch>
        </p:blipFill>
        <p:spPr>
          <a:xfrm>
            <a:off x="9261855" y="0"/>
            <a:ext cx="2930146" cy="6858000"/>
          </a:xfrm>
          <a:prstGeom prst="rect">
            <a:avLst/>
          </a:prstGeom>
          <a:noFill/>
          <a:ln>
            <a:noFill/>
          </a:ln>
        </p:spPr>
      </p:pic>
      <p:grpSp>
        <p:nvGrpSpPr>
          <p:cNvPr id="243" name="Google Shape;243;p23"/>
          <p:cNvGrpSpPr/>
          <p:nvPr/>
        </p:nvGrpSpPr>
        <p:grpSpPr>
          <a:xfrm rot="5400000">
            <a:off x="8767364" y="2651939"/>
            <a:ext cx="5619999" cy="1209127"/>
            <a:chOff x="8753449" y="924310"/>
            <a:chExt cx="3134840" cy="668892"/>
          </a:xfrm>
        </p:grpSpPr>
        <p:sp>
          <p:nvSpPr>
            <p:cNvPr id="244" name="Google Shape;244;p23"/>
            <p:cNvSpPr/>
            <p:nvPr/>
          </p:nvSpPr>
          <p:spPr>
            <a:xfrm>
              <a:off x="9719843" y="1061808"/>
              <a:ext cx="793785" cy="518645"/>
            </a:xfrm>
            <a:custGeom>
              <a:avLst/>
              <a:gdLst/>
              <a:ahLst/>
              <a:cxnLst/>
              <a:rect l="l" t="t" r="r" b="b"/>
              <a:pathLst>
                <a:path w="793785" h="518645" extrusionOk="0">
                  <a:moveTo>
                    <a:pt x="280968" y="516784"/>
                  </a:moveTo>
                  <a:cubicBezTo>
                    <a:pt x="287790" y="470409"/>
                    <a:pt x="294343" y="426253"/>
                    <a:pt x="300795" y="382063"/>
                  </a:cubicBezTo>
                  <a:cubicBezTo>
                    <a:pt x="309600" y="321675"/>
                    <a:pt x="318370" y="261321"/>
                    <a:pt x="327108" y="200934"/>
                  </a:cubicBezTo>
                  <a:cubicBezTo>
                    <a:pt x="328922" y="188366"/>
                    <a:pt x="329897" y="175529"/>
                    <a:pt x="316488" y="168371"/>
                  </a:cubicBezTo>
                  <a:cubicBezTo>
                    <a:pt x="302879" y="161079"/>
                    <a:pt x="291655" y="167867"/>
                    <a:pt x="281506" y="176671"/>
                  </a:cubicBezTo>
                  <a:cubicBezTo>
                    <a:pt x="238492" y="213905"/>
                    <a:pt x="214834" y="261960"/>
                    <a:pt x="205929" y="317172"/>
                  </a:cubicBezTo>
                  <a:cubicBezTo>
                    <a:pt x="196386" y="376283"/>
                    <a:pt x="188522" y="435696"/>
                    <a:pt x="180625" y="495075"/>
                  </a:cubicBezTo>
                  <a:cubicBezTo>
                    <a:pt x="178474" y="511205"/>
                    <a:pt x="172392" y="518363"/>
                    <a:pt x="154884" y="517994"/>
                  </a:cubicBezTo>
                  <a:cubicBezTo>
                    <a:pt x="104040" y="516985"/>
                    <a:pt x="53163" y="517624"/>
                    <a:pt x="0" y="517624"/>
                  </a:cubicBezTo>
                  <a:cubicBezTo>
                    <a:pt x="706" y="510399"/>
                    <a:pt x="1109" y="504014"/>
                    <a:pt x="1983" y="497730"/>
                  </a:cubicBezTo>
                  <a:cubicBezTo>
                    <a:pt x="18785" y="377459"/>
                    <a:pt x="36259" y="257255"/>
                    <a:pt x="52020" y="136850"/>
                  </a:cubicBezTo>
                  <a:cubicBezTo>
                    <a:pt x="56153" y="105362"/>
                    <a:pt x="55347" y="73169"/>
                    <a:pt x="56053" y="41278"/>
                  </a:cubicBezTo>
                  <a:cubicBezTo>
                    <a:pt x="56288" y="29987"/>
                    <a:pt x="59312" y="23233"/>
                    <a:pt x="71679" y="22258"/>
                  </a:cubicBezTo>
                  <a:cubicBezTo>
                    <a:pt x="121346" y="18461"/>
                    <a:pt x="171014" y="14294"/>
                    <a:pt x="220682" y="10362"/>
                  </a:cubicBezTo>
                  <a:cubicBezTo>
                    <a:pt x="222765" y="10194"/>
                    <a:pt x="224916" y="10900"/>
                    <a:pt x="229318" y="11505"/>
                  </a:cubicBezTo>
                  <a:lnTo>
                    <a:pt x="229318" y="147973"/>
                  </a:lnTo>
                  <a:cubicBezTo>
                    <a:pt x="237148" y="136716"/>
                    <a:pt x="245986" y="124047"/>
                    <a:pt x="254790" y="111378"/>
                  </a:cubicBezTo>
                  <a:cubicBezTo>
                    <a:pt x="280061" y="74950"/>
                    <a:pt x="311649" y="45244"/>
                    <a:pt x="349656" y="22493"/>
                  </a:cubicBezTo>
                  <a:cubicBezTo>
                    <a:pt x="358259" y="17352"/>
                    <a:pt x="367400" y="12849"/>
                    <a:pt x="376742" y="9220"/>
                  </a:cubicBezTo>
                  <a:cubicBezTo>
                    <a:pt x="448051" y="-18471"/>
                    <a:pt x="506052" y="18024"/>
                    <a:pt x="511832" y="94407"/>
                  </a:cubicBezTo>
                  <a:cubicBezTo>
                    <a:pt x="512941" y="109261"/>
                    <a:pt x="512000" y="124282"/>
                    <a:pt x="515562" y="140681"/>
                  </a:cubicBezTo>
                  <a:cubicBezTo>
                    <a:pt x="526719" y="126533"/>
                    <a:pt x="536901" y="111445"/>
                    <a:pt x="549201" y="98373"/>
                  </a:cubicBezTo>
                  <a:cubicBezTo>
                    <a:pt x="572489" y="73606"/>
                    <a:pt x="595071" y="47596"/>
                    <a:pt x="621484" y="26560"/>
                  </a:cubicBezTo>
                  <a:cubicBezTo>
                    <a:pt x="650586" y="3372"/>
                    <a:pt x="686644" y="-2441"/>
                    <a:pt x="723542" y="3137"/>
                  </a:cubicBezTo>
                  <a:cubicBezTo>
                    <a:pt x="769647" y="10093"/>
                    <a:pt x="796464" y="39833"/>
                    <a:pt x="793574" y="86342"/>
                  </a:cubicBezTo>
                  <a:cubicBezTo>
                    <a:pt x="790112" y="142126"/>
                    <a:pt x="784097" y="197876"/>
                    <a:pt x="776099" y="253223"/>
                  </a:cubicBezTo>
                  <a:cubicBezTo>
                    <a:pt x="764573" y="332967"/>
                    <a:pt x="750291" y="412307"/>
                    <a:pt x="737118" y="491849"/>
                  </a:cubicBezTo>
                  <a:cubicBezTo>
                    <a:pt x="733455" y="514028"/>
                    <a:pt x="730195" y="517456"/>
                    <a:pt x="708050" y="517758"/>
                  </a:cubicBezTo>
                  <a:cubicBezTo>
                    <a:pt x="666615" y="518363"/>
                    <a:pt x="625181" y="517758"/>
                    <a:pt x="583780" y="518632"/>
                  </a:cubicBezTo>
                  <a:cubicBezTo>
                    <a:pt x="568691" y="518968"/>
                    <a:pt x="566104" y="513121"/>
                    <a:pt x="567986" y="499545"/>
                  </a:cubicBezTo>
                  <a:cubicBezTo>
                    <a:pt x="581293" y="403066"/>
                    <a:pt x="594063" y="306486"/>
                    <a:pt x="606933" y="209940"/>
                  </a:cubicBezTo>
                  <a:cubicBezTo>
                    <a:pt x="607908" y="202715"/>
                    <a:pt x="608714" y="195490"/>
                    <a:pt x="609017" y="188231"/>
                  </a:cubicBezTo>
                  <a:cubicBezTo>
                    <a:pt x="609991" y="165616"/>
                    <a:pt x="601254" y="159768"/>
                    <a:pt x="580352" y="169514"/>
                  </a:cubicBezTo>
                  <a:cubicBezTo>
                    <a:pt x="551015" y="183191"/>
                    <a:pt x="532835" y="207924"/>
                    <a:pt x="517444" y="235009"/>
                  </a:cubicBezTo>
                  <a:cubicBezTo>
                    <a:pt x="490762" y="282022"/>
                    <a:pt x="484747" y="334378"/>
                    <a:pt x="478328" y="386734"/>
                  </a:cubicBezTo>
                  <a:cubicBezTo>
                    <a:pt x="473489" y="426186"/>
                    <a:pt x="467407" y="465470"/>
                    <a:pt x="462265" y="504854"/>
                  </a:cubicBezTo>
                  <a:cubicBezTo>
                    <a:pt x="461257" y="512617"/>
                    <a:pt x="459308" y="516985"/>
                    <a:pt x="450235" y="516918"/>
                  </a:cubicBezTo>
                  <a:cubicBezTo>
                    <a:pt x="394855" y="516616"/>
                    <a:pt x="339474" y="516784"/>
                    <a:pt x="281036" y="51678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5" name="Google Shape;245;p23"/>
            <p:cNvSpPr/>
            <p:nvPr/>
          </p:nvSpPr>
          <p:spPr>
            <a:xfrm>
              <a:off x="11396025" y="1058258"/>
              <a:ext cx="492264" cy="533941"/>
            </a:xfrm>
            <a:custGeom>
              <a:avLst/>
              <a:gdLst/>
              <a:ahLst/>
              <a:cxnLst/>
              <a:rect l="l" t="t" r="r" b="b"/>
              <a:pathLst>
                <a:path w="492264" h="533941" extrusionOk="0">
                  <a:moveTo>
                    <a:pt x="263042" y="100"/>
                  </a:moveTo>
                  <a:cubicBezTo>
                    <a:pt x="400048" y="-3327"/>
                    <a:pt x="488730" y="81457"/>
                    <a:pt x="492091" y="204484"/>
                  </a:cubicBezTo>
                  <a:cubicBezTo>
                    <a:pt x="494914" y="308389"/>
                    <a:pt x="463594" y="398550"/>
                    <a:pt x="385094" y="469288"/>
                  </a:cubicBezTo>
                  <a:cubicBezTo>
                    <a:pt x="308072" y="538648"/>
                    <a:pt x="186961" y="554073"/>
                    <a:pt x="101672" y="506455"/>
                  </a:cubicBezTo>
                  <a:cubicBezTo>
                    <a:pt x="38798" y="471372"/>
                    <a:pt x="9562" y="414042"/>
                    <a:pt x="2303" y="345993"/>
                  </a:cubicBezTo>
                  <a:cubicBezTo>
                    <a:pt x="-10870" y="222798"/>
                    <a:pt x="32514" y="121850"/>
                    <a:pt x="131244" y="46273"/>
                  </a:cubicBezTo>
                  <a:cubicBezTo>
                    <a:pt x="174023" y="13509"/>
                    <a:pt x="223892" y="67"/>
                    <a:pt x="263109" y="100"/>
                  </a:cubicBezTo>
                  <a:close/>
                  <a:moveTo>
                    <a:pt x="171906" y="303516"/>
                  </a:moveTo>
                  <a:cubicBezTo>
                    <a:pt x="177585" y="326065"/>
                    <a:pt x="180979" y="349588"/>
                    <a:pt x="189582" y="370961"/>
                  </a:cubicBezTo>
                  <a:cubicBezTo>
                    <a:pt x="199730" y="396198"/>
                    <a:pt x="223489" y="403053"/>
                    <a:pt x="246273" y="388133"/>
                  </a:cubicBezTo>
                  <a:cubicBezTo>
                    <a:pt x="258875" y="379866"/>
                    <a:pt x="271073" y="368071"/>
                    <a:pt x="278365" y="355032"/>
                  </a:cubicBezTo>
                  <a:cubicBezTo>
                    <a:pt x="309954" y="298610"/>
                    <a:pt x="314591" y="238424"/>
                    <a:pt x="297486" y="176457"/>
                  </a:cubicBezTo>
                  <a:cubicBezTo>
                    <a:pt x="292378" y="157975"/>
                    <a:pt x="279777" y="146784"/>
                    <a:pt x="260555" y="144533"/>
                  </a:cubicBezTo>
                  <a:cubicBezTo>
                    <a:pt x="241467" y="142315"/>
                    <a:pt x="226950" y="150279"/>
                    <a:pt x="216634" y="166376"/>
                  </a:cubicBezTo>
                  <a:cubicBezTo>
                    <a:pt x="190086" y="207911"/>
                    <a:pt x="175535" y="253076"/>
                    <a:pt x="171939" y="30351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6" name="Google Shape;246;p23"/>
            <p:cNvSpPr/>
            <p:nvPr/>
          </p:nvSpPr>
          <p:spPr>
            <a:xfrm>
              <a:off x="9226948" y="1063180"/>
              <a:ext cx="485200" cy="530022"/>
            </a:xfrm>
            <a:custGeom>
              <a:avLst/>
              <a:gdLst/>
              <a:ahLst/>
              <a:cxnLst/>
              <a:rect l="l" t="t" r="r" b="b"/>
              <a:pathLst>
                <a:path w="485200" h="530022" extrusionOk="0">
                  <a:moveTo>
                    <a:pt x="485200" y="223253"/>
                  </a:moveTo>
                  <a:cubicBezTo>
                    <a:pt x="484125" y="348766"/>
                    <a:pt x="431970" y="445413"/>
                    <a:pt x="319496" y="503751"/>
                  </a:cubicBezTo>
                  <a:cubicBezTo>
                    <a:pt x="254739" y="537355"/>
                    <a:pt x="185111" y="537994"/>
                    <a:pt x="117666" y="509833"/>
                  </a:cubicBezTo>
                  <a:cubicBezTo>
                    <a:pt x="50255" y="481706"/>
                    <a:pt x="16281" y="426763"/>
                    <a:pt x="4620" y="356226"/>
                  </a:cubicBezTo>
                  <a:cubicBezTo>
                    <a:pt x="-17021" y="225370"/>
                    <a:pt x="38460" y="100495"/>
                    <a:pt x="148112" y="34328"/>
                  </a:cubicBezTo>
                  <a:cubicBezTo>
                    <a:pt x="238408" y="-20145"/>
                    <a:pt x="361064" y="-8720"/>
                    <a:pt x="429887" y="61010"/>
                  </a:cubicBezTo>
                  <a:cubicBezTo>
                    <a:pt x="470582" y="102209"/>
                    <a:pt x="484192" y="153691"/>
                    <a:pt x="485133" y="209777"/>
                  </a:cubicBezTo>
                  <a:cubicBezTo>
                    <a:pt x="485200" y="214247"/>
                    <a:pt x="485133" y="218750"/>
                    <a:pt x="485133" y="223219"/>
                  </a:cubicBezTo>
                  <a:close/>
                  <a:moveTo>
                    <a:pt x="306759" y="223824"/>
                  </a:moveTo>
                  <a:cubicBezTo>
                    <a:pt x="305281" y="213642"/>
                    <a:pt x="303668" y="195764"/>
                    <a:pt x="299837" y="178391"/>
                  </a:cubicBezTo>
                  <a:cubicBezTo>
                    <a:pt x="295267" y="157623"/>
                    <a:pt x="283001" y="143274"/>
                    <a:pt x="260587" y="140048"/>
                  </a:cubicBezTo>
                  <a:cubicBezTo>
                    <a:pt x="239550" y="137023"/>
                    <a:pt x="224764" y="147273"/>
                    <a:pt x="213977" y="163638"/>
                  </a:cubicBezTo>
                  <a:cubicBezTo>
                    <a:pt x="173920" y="224530"/>
                    <a:pt x="165956" y="290563"/>
                    <a:pt x="185884" y="359788"/>
                  </a:cubicBezTo>
                  <a:cubicBezTo>
                    <a:pt x="194520" y="389764"/>
                    <a:pt x="229233" y="400181"/>
                    <a:pt x="253698" y="380254"/>
                  </a:cubicBezTo>
                  <a:cubicBezTo>
                    <a:pt x="265426" y="370710"/>
                    <a:pt x="274768" y="357067"/>
                    <a:pt x="282161" y="343625"/>
                  </a:cubicBezTo>
                  <a:cubicBezTo>
                    <a:pt x="301315" y="308911"/>
                    <a:pt x="305247" y="270367"/>
                    <a:pt x="306759" y="22379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 name="Google Shape;247;p23"/>
            <p:cNvSpPr/>
            <p:nvPr/>
          </p:nvSpPr>
          <p:spPr>
            <a:xfrm>
              <a:off x="10524707" y="1048975"/>
              <a:ext cx="489008" cy="532002"/>
            </a:xfrm>
            <a:custGeom>
              <a:avLst/>
              <a:gdLst/>
              <a:ahLst/>
              <a:cxnLst/>
              <a:rect l="l" t="t" r="r" b="b"/>
              <a:pathLst>
                <a:path w="489008" h="532002" extrusionOk="0">
                  <a:moveTo>
                    <a:pt x="288799" y="525382"/>
                  </a:moveTo>
                  <a:cubicBezTo>
                    <a:pt x="292765" y="500717"/>
                    <a:pt x="296327" y="478403"/>
                    <a:pt x="299687" y="457602"/>
                  </a:cubicBezTo>
                  <a:cubicBezTo>
                    <a:pt x="292294" y="464020"/>
                    <a:pt x="284162" y="470741"/>
                    <a:pt x="276433" y="477933"/>
                  </a:cubicBezTo>
                  <a:cubicBezTo>
                    <a:pt x="229857" y="521047"/>
                    <a:pt x="173603" y="536808"/>
                    <a:pt x="112173" y="530759"/>
                  </a:cubicBezTo>
                  <a:cubicBezTo>
                    <a:pt x="41267" y="523769"/>
                    <a:pt x="-3931" y="464726"/>
                    <a:pt x="270" y="389989"/>
                  </a:cubicBezTo>
                  <a:cubicBezTo>
                    <a:pt x="5579" y="295359"/>
                    <a:pt x="66437" y="229494"/>
                    <a:pt x="167050" y="216690"/>
                  </a:cubicBezTo>
                  <a:cubicBezTo>
                    <a:pt x="215003" y="210608"/>
                    <a:pt x="264167" y="212590"/>
                    <a:pt x="312726" y="213330"/>
                  </a:cubicBezTo>
                  <a:cubicBezTo>
                    <a:pt x="331175" y="213599"/>
                    <a:pt x="335644" y="206239"/>
                    <a:pt x="337022" y="190680"/>
                  </a:cubicBezTo>
                  <a:cubicBezTo>
                    <a:pt x="340181" y="155026"/>
                    <a:pt x="318170" y="129049"/>
                    <a:pt x="280062" y="125857"/>
                  </a:cubicBezTo>
                  <a:cubicBezTo>
                    <a:pt x="236174" y="122160"/>
                    <a:pt x="194370" y="131805"/>
                    <a:pt x="153843" y="147767"/>
                  </a:cubicBezTo>
                  <a:cubicBezTo>
                    <a:pt x="138351" y="153850"/>
                    <a:pt x="123229" y="160873"/>
                    <a:pt x="105620" y="168434"/>
                  </a:cubicBezTo>
                  <a:cubicBezTo>
                    <a:pt x="95371" y="136644"/>
                    <a:pt x="84618" y="106198"/>
                    <a:pt x="76351" y="75080"/>
                  </a:cubicBezTo>
                  <a:cubicBezTo>
                    <a:pt x="74771" y="69065"/>
                    <a:pt x="81055" y="56564"/>
                    <a:pt x="86970" y="53641"/>
                  </a:cubicBezTo>
                  <a:cubicBezTo>
                    <a:pt x="178005" y="8610"/>
                    <a:pt x="273207" y="-14409"/>
                    <a:pt x="374491" y="9753"/>
                  </a:cubicBezTo>
                  <a:cubicBezTo>
                    <a:pt x="454806" y="28908"/>
                    <a:pt x="494594" y="83414"/>
                    <a:pt x="488377" y="167695"/>
                  </a:cubicBezTo>
                  <a:cubicBezTo>
                    <a:pt x="483168" y="238533"/>
                    <a:pt x="472986" y="308969"/>
                    <a:pt x="465526" y="379639"/>
                  </a:cubicBezTo>
                  <a:cubicBezTo>
                    <a:pt x="461225" y="420200"/>
                    <a:pt x="457696" y="460861"/>
                    <a:pt x="454369" y="501523"/>
                  </a:cubicBezTo>
                  <a:cubicBezTo>
                    <a:pt x="452689" y="522257"/>
                    <a:pt x="450034" y="525382"/>
                    <a:pt x="429065" y="525382"/>
                  </a:cubicBezTo>
                  <a:cubicBezTo>
                    <a:pt x="383262" y="525416"/>
                    <a:pt x="337492" y="525382"/>
                    <a:pt x="288866" y="525382"/>
                  </a:cubicBezTo>
                  <a:close/>
                  <a:moveTo>
                    <a:pt x="322908" y="299593"/>
                  </a:moveTo>
                  <a:cubicBezTo>
                    <a:pt x="284263" y="291897"/>
                    <a:pt x="247701" y="288839"/>
                    <a:pt x="211038" y="297106"/>
                  </a:cubicBezTo>
                  <a:cubicBezTo>
                    <a:pt x="187582" y="302416"/>
                    <a:pt x="166814" y="313270"/>
                    <a:pt x="151121" y="331954"/>
                  </a:cubicBezTo>
                  <a:cubicBezTo>
                    <a:pt x="119633" y="369490"/>
                    <a:pt x="138385" y="422014"/>
                    <a:pt x="186204" y="431625"/>
                  </a:cubicBezTo>
                  <a:cubicBezTo>
                    <a:pt x="209963" y="436397"/>
                    <a:pt x="232041" y="432398"/>
                    <a:pt x="252237" y="419662"/>
                  </a:cubicBezTo>
                  <a:cubicBezTo>
                    <a:pt x="295621" y="392274"/>
                    <a:pt x="316086" y="351109"/>
                    <a:pt x="322908" y="29959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8" name="Google Shape;248;p23"/>
            <p:cNvSpPr/>
            <p:nvPr/>
          </p:nvSpPr>
          <p:spPr>
            <a:xfrm>
              <a:off x="8753449" y="1078689"/>
              <a:ext cx="478841" cy="495132"/>
            </a:xfrm>
            <a:custGeom>
              <a:avLst/>
              <a:gdLst/>
              <a:ahLst/>
              <a:cxnLst/>
              <a:rect l="l" t="t" r="r" b="b"/>
              <a:pathLst>
                <a:path w="478841" h="495132" extrusionOk="0">
                  <a:moveTo>
                    <a:pt x="232200" y="149406"/>
                  </a:moveTo>
                  <a:lnTo>
                    <a:pt x="54297" y="149406"/>
                  </a:lnTo>
                  <a:cubicBezTo>
                    <a:pt x="61891" y="98495"/>
                    <a:pt x="69184" y="49634"/>
                    <a:pt x="76577" y="0"/>
                  </a:cubicBezTo>
                  <a:lnTo>
                    <a:pt x="478522" y="0"/>
                  </a:lnTo>
                  <a:cubicBezTo>
                    <a:pt x="478522" y="23893"/>
                    <a:pt x="479395" y="46744"/>
                    <a:pt x="478253" y="69461"/>
                  </a:cubicBezTo>
                  <a:cubicBezTo>
                    <a:pt x="477211" y="90497"/>
                    <a:pt x="466122" y="106964"/>
                    <a:pt x="451873" y="122321"/>
                  </a:cubicBezTo>
                  <a:cubicBezTo>
                    <a:pt x="385941" y="193260"/>
                    <a:pt x="320613" y="264737"/>
                    <a:pt x="255084" y="336046"/>
                  </a:cubicBezTo>
                  <a:cubicBezTo>
                    <a:pt x="253606" y="337659"/>
                    <a:pt x="252430" y="339541"/>
                    <a:pt x="249304" y="343742"/>
                  </a:cubicBezTo>
                  <a:lnTo>
                    <a:pt x="438163" y="343742"/>
                  </a:lnTo>
                  <a:cubicBezTo>
                    <a:pt x="436382" y="354764"/>
                    <a:pt x="435138" y="363400"/>
                    <a:pt x="433626" y="371970"/>
                  </a:cubicBezTo>
                  <a:cubicBezTo>
                    <a:pt x="427476" y="406112"/>
                    <a:pt x="420453" y="440153"/>
                    <a:pt x="415412" y="474464"/>
                  </a:cubicBezTo>
                  <a:cubicBezTo>
                    <a:pt x="413093" y="490291"/>
                    <a:pt x="407280" y="495231"/>
                    <a:pt x="390847" y="495131"/>
                  </a:cubicBezTo>
                  <a:cubicBezTo>
                    <a:pt x="267653" y="494358"/>
                    <a:pt x="144492" y="494727"/>
                    <a:pt x="21297" y="494727"/>
                  </a:cubicBezTo>
                  <a:cubicBezTo>
                    <a:pt x="18508" y="494727"/>
                    <a:pt x="15685" y="494458"/>
                    <a:pt x="12896" y="494727"/>
                  </a:cubicBezTo>
                  <a:cubicBezTo>
                    <a:pt x="3318" y="495769"/>
                    <a:pt x="-109" y="491098"/>
                    <a:pt x="59" y="482058"/>
                  </a:cubicBezTo>
                  <a:cubicBezTo>
                    <a:pt x="462" y="459106"/>
                    <a:pt x="-983" y="435986"/>
                    <a:pt x="1504" y="413303"/>
                  </a:cubicBezTo>
                  <a:cubicBezTo>
                    <a:pt x="2613" y="403323"/>
                    <a:pt x="9905" y="392771"/>
                    <a:pt x="17063" y="384907"/>
                  </a:cubicBezTo>
                  <a:cubicBezTo>
                    <a:pt x="83298" y="311952"/>
                    <a:pt x="150137" y="239534"/>
                    <a:pt x="216775" y="166948"/>
                  </a:cubicBezTo>
                  <a:cubicBezTo>
                    <a:pt x="220909" y="162445"/>
                    <a:pt x="224840" y="157774"/>
                    <a:pt x="232166" y="14940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9" name="Google Shape;249;p23"/>
            <p:cNvSpPr/>
            <p:nvPr/>
          </p:nvSpPr>
          <p:spPr>
            <a:xfrm>
              <a:off x="11051998" y="924310"/>
              <a:ext cx="353756" cy="663525"/>
            </a:xfrm>
            <a:custGeom>
              <a:avLst/>
              <a:gdLst/>
              <a:ahLst/>
              <a:cxnLst/>
              <a:rect l="l" t="t" r="r" b="b"/>
              <a:pathLst>
                <a:path w="353756" h="663525" extrusionOk="0">
                  <a:moveTo>
                    <a:pt x="353756" y="158950"/>
                  </a:moveTo>
                  <a:cubicBezTo>
                    <a:pt x="347069" y="200216"/>
                    <a:pt x="341255" y="238257"/>
                    <a:pt x="334232" y="276096"/>
                  </a:cubicBezTo>
                  <a:cubicBezTo>
                    <a:pt x="333627" y="279456"/>
                    <a:pt x="325360" y="283455"/>
                    <a:pt x="320521" y="283589"/>
                  </a:cubicBezTo>
                  <a:cubicBezTo>
                    <a:pt x="295351" y="284262"/>
                    <a:pt x="270148" y="284530"/>
                    <a:pt x="244978" y="283455"/>
                  </a:cubicBezTo>
                  <a:cubicBezTo>
                    <a:pt x="231234" y="282884"/>
                    <a:pt x="224647" y="286748"/>
                    <a:pt x="222832" y="301198"/>
                  </a:cubicBezTo>
                  <a:cubicBezTo>
                    <a:pt x="215137" y="363367"/>
                    <a:pt x="206198" y="425401"/>
                    <a:pt x="198503" y="487603"/>
                  </a:cubicBezTo>
                  <a:cubicBezTo>
                    <a:pt x="194537" y="519662"/>
                    <a:pt x="208080" y="531558"/>
                    <a:pt x="239870" y="524367"/>
                  </a:cubicBezTo>
                  <a:cubicBezTo>
                    <a:pt x="262183" y="519326"/>
                    <a:pt x="284094" y="512571"/>
                    <a:pt x="308793" y="505850"/>
                  </a:cubicBezTo>
                  <a:cubicBezTo>
                    <a:pt x="308255" y="512302"/>
                    <a:pt x="307987" y="517444"/>
                    <a:pt x="307348" y="522552"/>
                  </a:cubicBezTo>
                  <a:cubicBezTo>
                    <a:pt x="304626" y="544193"/>
                    <a:pt x="301232" y="565734"/>
                    <a:pt x="299115" y="587442"/>
                  </a:cubicBezTo>
                  <a:cubicBezTo>
                    <a:pt x="296931" y="610025"/>
                    <a:pt x="286816" y="627734"/>
                    <a:pt x="266082" y="636337"/>
                  </a:cubicBezTo>
                  <a:cubicBezTo>
                    <a:pt x="210365" y="659424"/>
                    <a:pt x="152800" y="671622"/>
                    <a:pt x="92480" y="657508"/>
                  </a:cubicBezTo>
                  <a:cubicBezTo>
                    <a:pt x="45400" y="646486"/>
                    <a:pt x="19692" y="614662"/>
                    <a:pt x="23759" y="566372"/>
                  </a:cubicBezTo>
                  <a:cubicBezTo>
                    <a:pt x="31286" y="477219"/>
                    <a:pt x="41569" y="388301"/>
                    <a:pt x="50709" y="299316"/>
                  </a:cubicBezTo>
                  <a:cubicBezTo>
                    <a:pt x="51180" y="294914"/>
                    <a:pt x="51785" y="290512"/>
                    <a:pt x="52558" y="283925"/>
                  </a:cubicBezTo>
                  <a:lnTo>
                    <a:pt x="0" y="283925"/>
                  </a:lnTo>
                  <a:cubicBezTo>
                    <a:pt x="3562" y="254051"/>
                    <a:pt x="6855" y="226495"/>
                    <a:pt x="10149" y="198939"/>
                  </a:cubicBezTo>
                  <a:cubicBezTo>
                    <a:pt x="10216" y="198368"/>
                    <a:pt x="10350" y="197830"/>
                    <a:pt x="10418" y="197293"/>
                  </a:cubicBezTo>
                  <a:cubicBezTo>
                    <a:pt x="16298" y="156799"/>
                    <a:pt x="16231" y="156564"/>
                    <a:pt x="56826" y="149305"/>
                  </a:cubicBezTo>
                  <a:cubicBezTo>
                    <a:pt x="68856" y="147155"/>
                    <a:pt x="76081" y="140971"/>
                    <a:pt x="78635" y="129311"/>
                  </a:cubicBezTo>
                  <a:cubicBezTo>
                    <a:pt x="81290" y="117314"/>
                    <a:pt x="83104" y="105082"/>
                    <a:pt x="86095" y="93186"/>
                  </a:cubicBezTo>
                  <a:cubicBezTo>
                    <a:pt x="91136" y="73090"/>
                    <a:pt x="102326" y="56489"/>
                    <a:pt x="121850" y="49298"/>
                  </a:cubicBezTo>
                  <a:cubicBezTo>
                    <a:pt x="167889" y="32328"/>
                    <a:pt x="214532" y="17071"/>
                    <a:pt x="264200" y="0"/>
                  </a:cubicBezTo>
                  <a:cubicBezTo>
                    <a:pt x="257613" y="53566"/>
                    <a:pt x="251296" y="105250"/>
                    <a:pt x="244709" y="158950"/>
                  </a:cubicBezTo>
                  <a:lnTo>
                    <a:pt x="353622" y="15895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 name="Title 2">
            <a:extLst>
              <a:ext uri="{FF2B5EF4-FFF2-40B4-BE49-F238E27FC236}">
                <a16:creationId xmlns:a16="http://schemas.microsoft.com/office/drawing/2014/main" id="{93AF134D-0367-A645-9D49-D0496B28844C}"/>
              </a:ext>
            </a:extLst>
          </p:cNvPr>
          <p:cNvSpPr>
            <a:spLocks noGrp="1"/>
          </p:cNvSpPr>
          <p:nvPr>
            <p:ph type="title"/>
          </p:nvPr>
        </p:nvSpPr>
        <p:spPr>
          <a:xfrm>
            <a:off x="714375" y="501650"/>
            <a:ext cx="3464335" cy="511679"/>
          </a:xfrm>
        </p:spPr>
        <p:txBody>
          <a:bodyPr/>
          <a:lstStyle/>
          <a:p>
            <a:r>
              <a:rPr lang="en-IN" dirty="0"/>
              <a:t>Excel Dashboard</a:t>
            </a:r>
          </a:p>
        </p:txBody>
      </p:sp>
      <p:pic>
        <p:nvPicPr>
          <p:cNvPr id="12" name="Google Shape;345;p26">
            <a:extLst>
              <a:ext uri="{FF2B5EF4-FFF2-40B4-BE49-F238E27FC236}">
                <a16:creationId xmlns:a16="http://schemas.microsoft.com/office/drawing/2014/main" id="{6E096DA4-FD11-777A-90AF-DB2294C85BEB}"/>
              </a:ext>
            </a:extLst>
          </p:cNvPr>
          <p:cNvPicPr preferRelativeResize="0"/>
          <p:nvPr/>
        </p:nvPicPr>
        <p:blipFill rotWithShape="1">
          <a:blip r:embed="rId4">
            <a:alphaModFix/>
          </a:blip>
          <a:srcRect/>
          <a:stretch/>
        </p:blipFill>
        <p:spPr>
          <a:xfrm rot="-589488">
            <a:off x="525186" y="631355"/>
            <a:ext cx="202415" cy="158251"/>
          </a:xfrm>
          <a:prstGeom prst="rect">
            <a:avLst/>
          </a:prstGeom>
          <a:noFill/>
          <a:ln>
            <a:noFill/>
          </a:ln>
        </p:spPr>
      </p:pic>
      <p:pic>
        <p:nvPicPr>
          <p:cNvPr id="13" name="Google Shape;346;p26">
            <a:extLst>
              <a:ext uri="{FF2B5EF4-FFF2-40B4-BE49-F238E27FC236}">
                <a16:creationId xmlns:a16="http://schemas.microsoft.com/office/drawing/2014/main" id="{7D5C7F56-46DC-DA52-4E70-72B29AED9A1C}"/>
              </a:ext>
            </a:extLst>
          </p:cNvPr>
          <p:cNvPicPr preferRelativeResize="0"/>
          <p:nvPr/>
        </p:nvPicPr>
        <p:blipFill rotWithShape="1">
          <a:blip r:embed="rId5">
            <a:alphaModFix/>
          </a:blip>
          <a:srcRect/>
          <a:stretch/>
        </p:blipFill>
        <p:spPr>
          <a:xfrm rot="-605715">
            <a:off x="4144265" y="647288"/>
            <a:ext cx="124112" cy="97032"/>
          </a:xfrm>
          <a:prstGeom prst="rect">
            <a:avLst/>
          </a:prstGeom>
          <a:noFill/>
          <a:ln>
            <a:noFill/>
          </a:ln>
        </p:spPr>
      </p:pic>
      <p:pic>
        <p:nvPicPr>
          <p:cNvPr id="15" name="Picture 14">
            <a:extLst>
              <a:ext uri="{FF2B5EF4-FFF2-40B4-BE49-F238E27FC236}">
                <a16:creationId xmlns:a16="http://schemas.microsoft.com/office/drawing/2014/main" id="{CD2FF6B1-80D0-DAD0-EC29-50A74B4A3365}"/>
              </a:ext>
            </a:extLst>
          </p:cNvPr>
          <p:cNvPicPr>
            <a:picLocks noChangeAspect="1"/>
          </p:cNvPicPr>
          <p:nvPr/>
        </p:nvPicPr>
        <p:blipFill>
          <a:blip r:embed="rId6"/>
          <a:srcRect l="1692" t="8971" r="1291" b="8971"/>
          <a:stretch>
            <a:fillRect/>
          </a:stretch>
        </p:blipFill>
        <p:spPr>
          <a:xfrm>
            <a:off x="70057" y="1144390"/>
            <a:ext cx="9229603" cy="4391172"/>
          </a:xfrm>
          <a:prstGeom prst="rect">
            <a:avLst/>
          </a:prstGeom>
        </p:spPr>
      </p:pic>
      <p:pic>
        <p:nvPicPr>
          <p:cNvPr id="16" name="Google Shape;117;p18">
            <a:extLst>
              <a:ext uri="{FF2B5EF4-FFF2-40B4-BE49-F238E27FC236}">
                <a16:creationId xmlns:a16="http://schemas.microsoft.com/office/drawing/2014/main" id="{081700F2-1CCC-7283-91FF-F2E5C4A141A0}"/>
              </a:ext>
            </a:extLst>
          </p:cNvPr>
          <p:cNvPicPr preferRelativeResize="0"/>
          <p:nvPr/>
        </p:nvPicPr>
        <p:blipFill rotWithShape="1">
          <a:blip r:embed="rId7">
            <a:alphaModFix/>
          </a:blip>
          <a:srcRect/>
          <a:stretch/>
        </p:blipFill>
        <p:spPr>
          <a:xfrm>
            <a:off x="5152104" y="5928851"/>
            <a:ext cx="681451" cy="53004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5">
          <a:extLst>
            <a:ext uri="{FF2B5EF4-FFF2-40B4-BE49-F238E27FC236}">
              <a16:creationId xmlns:a16="http://schemas.microsoft.com/office/drawing/2014/main" id="{5DF50ED0-FE12-68FD-2F7A-AE86FDE0BEA2}"/>
            </a:ext>
          </a:extLst>
        </p:cNvPr>
        <p:cNvGrpSpPr/>
        <p:nvPr/>
      </p:nvGrpSpPr>
      <p:grpSpPr>
        <a:xfrm>
          <a:off x="0" y="0"/>
          <a:ext cx="0" cy="0"/>
          <a:chOff x="0" y="0"/>
          <a:chExt cx="0" cy="0"/>
        </a:xfrm>
      </p:grpSpPr>
      <p:pic>
        <p:nvPicPr>
          <p:cNvPr id="236" name="Google Shape;236;p23">
            <a:extLst>
              <a:ext uri="{FF2B5EF4-FFF2-40B4-BE49-F238E27FC236}">
                <a16:creationId xmlns:a16="http://schemas.microsoft.com/office/drawing/2014/main" id="{00776777-FD7D-7F00-6B54-C8C2B6561E62}"/>
              </a:ext>
            </a:extLst>
          </p:cNvPr>
          <p:cNvPicPr preferRelativeResize="0"/>
          <p:nvPr/>
        </p:nvPicPr>
        <p:blipFill>
          <a:blip r:embed="rId3">
            <a:alphaModFix/>
          </a:blip>
          <a:srcRect r="31598"/>
          <a:stretch>
            <a:fillRect/>
          </a:stretch>
        </p:blipFill>
        <p:spPr>
          <a:xfrm>
            <a:off x="9261855" y="0"/>
            <a:ext cx="2930146" cy="6858000"/>
          </a:xfrm>
          <a:prstGeom prst="rect">
            <a:avLst/>
          </a:prstGeom>
          <a:noFill/>
          <a:ln>
            <a:noFill/>
          </a:ln>
        </p:spPr>
      </p:pic>
      <p:grpSp>
        <p:nvGrpSpPr>
          <p:cNvPr id="243" name="Google Shape;243;p23">
            <a:extLst>
              <a:ext uri="{FF2B5EF4-FFF2-40B4-BE49-F238E27FC236}">
                <a16:creationId xmlns:a16="http://schemas.microsoft.com/office/drawing/2014/main" id="{C3138571-DA0B-DD32-5185-9F72BF76BC50}"/>
              </a:ext>
            </a:extLst>
          </p:cNvPr>
          <p:cNvGrpSpPr/>
          <p:nvPr/>
        </p:nvGrpSpPr>
        <p:grpSpPr>
          <a:xfrm rot="5400000">
            <a:off x="9664586" y="1853039"/>
            <a:ext cx="3919019" cy="909301"/>
            <a:chOff x="8753449" y="924310"/>
            <a:chExt cx="3134840" cy="668892"/>
          </a:xfrm>
        </p:grpSpPr>
        <p:sp>
          <p:nvSpPr>
            <p:cNvPr id="244" name="Google Shape;244;p23">
              <a:extLst>
                <a:ext uri="{FF2B5EF4-FFF2-40B4-BE49-F238E27FC236}">
                  <a16:creationId xmlns:a16="http://schemas.microsoft.com/office/drawing/2014/main" id="{2AAF2AAA-C9B7-EFA5-198F-E69FD266492C}"/>
                </a:ext>
              </a:extLst>
            </p:cNvPr>
            <p:cNvSpPr/>
            <p:nvPr/>
          </p:nvSpPr>
          <p:spPr>
            <a:xfrm>
              <a:off x="9719843" y="1061808"/>
              <a:ext cx="793785" cy="518645"/>
            </a:xfrm>
            <a:custGeom>
              <a:avLst/>
              <a:gdLst/>
              <a:ahLst/>
              <a:cxnLst/>
              <a:rect l="l" t="t" r="r" b="b"/>
              <a:pathLst>
                <a:path w="793785" h="518645" extrusionOk="0">
                  <a:moveTo>
                    <a:pt x="280968" y="516784"/>
                  </a:moveTo>
                  <a:cubicBezTo>
                    <a:pt x="287790" y="470409"/>
                    <a:pt x="294343" y="426253"/>
                    <a:pt x="300795" y="382063"/>
                  </a:cubicBezTo>
                  <a:cubicBezTo>
                    <a:pt x="309600" y="321675"/>
                    <a:pt x="318370" y="261321"/>
                    <a:pt x="327108" y="200934"/>
                  </a:cubicBezTo>
                  <a:cubicBezTo>
                    <a:pt x="328922" y="188366"/>
                    <a:pt x="329897" y="175529"/>
                    <a:pt x="316488" y="168371"/>
                  </a:cubicBezTo>
                  <a:cubicBezTo>
                    <a:pt x="302879" y="161079"/>
                    <a:pt x="291655" y="167867"/>
                    <a:pt x="281506" y="176671"/>
                  </a:cubicBezTo>
                  <a:cubicBezTo>
                    <a:pt x="238492" y="213905"/>
                    <a:pt x="214834" y="261960"/>
                    <a:pt x="205929" y="317172"/>
                  </a:cubicBezTo>
                  <a:cubicBezTo>
                    <a:pt x="196386" y="376283"/>
                    <a:pt x="188522" y="435696"/>
                    <a:pt x="180625" y="495075"/>
                  </a:cubicBezTo>
                  <a:cubicBezTo>
                    <a:pt x="178474" y="511205"/>
                    <a:pt x="172392" y="518363"/>
                    <a:pt x="154884" y="517994"/>
                  </a:cubicBezTo>
                  <a:cubicBezTo>
                    <a:pt x="104040" y="516985"/>
                    <a:pt x="53163" y="517624"/>
                    <a:pt x="0" y="517624"/>
                  </a:cubicBezTo>
                  <a:cubicBezTo>
                    <a:pt x="706" y="510399"/>
                    <a:pt x="1109" y="504014"/>
                    <a:pt x="1983" y="497730"/>
                  </a:cubicBezTo>
                  <a:cubicBezTo>
                    <a:pt x="18785" y="377459"/>
                    <a:pt x="36259" y="257255"/>
                    <a:pt x="52020" y="136850"/>
                  </a:cubicBezTo>
                  <a:cubicBezTo>
                    <a:pt x="56153" y="105362"/>
                    <a:pt x="55347" y="73169"/>
                    <a:pt x="56053" y="41278"/>
                  </a:cubicBezTo>
                  <a:cubicBezTo>
                    <a:pt x="56288" y="29987"/>
                    <a:pt x="59312" y="23233"/>
                    <a:pt x="71679" y="22258"/>
                  </a:cubicBezTo>
                  <a:cubicBezTo>
                    <a:pt x="121346" y="18461"/>
                    <a:pt x="171014" y="14294"/>
                    <a:pt x="220682" y="10362"/>
                  </a:cubicBezTo>
                  <a:cubicBezTo>
                    <a:pt x="222765" y="10194"/>
                    <a:pt x="224916" y="10900"/>
                    <a:pt x="229318" y="11505"/>
                  </a:cubicBezTo>
                  <a:lnTo>
                    <a:pt x="229318" y="147973"/>
                  </a:lnTo>
                  <a:cubicBezTo>
                    <a:pt x="237148" y="136716"/>
                    <a:pt x="245986" y="124047"/>
                    <a:pt x="254790" y="111378"/>
                  </a:cubicBezTo>
                  <a:cubicBezTo>
                    <a:pt x="280061" y="74950"/>
                    <a:pt x="311649" y="45244"/>
                    <a:pt x="349656" y="22493"/>
                  </a:cubicBezTo>
                  <a:cubicBezTo>
                    <a:pt x="358259" y="17352"/>
                    <a:pt x="367400" y="12849"/>
                    <a:pt x="376742" y="9220"/>
                  </a:cubicBezTo>
                  <a:cubicBezTo>
                    <a:pt x="448051" y="-18471"/>
                    <a:pt x="506052" y="18024"/>
                    <a:pt x="511832" y="94407"/>
                  </a:cubicBezTo>
                  <a:cubicBezTo>
                    <a:pt x="512941" y="109261"/>
                    <a:pt x="512000" y="124282"/>
                    <a:pt x="515562" y="140681"/>
                  </a:cubicBezTo>
                  <a:cubicBezTo>
                    <a:pt x="526719" y="126533"/>
                    <a:pt x="536901" y="111445"/>
                    <a:pt x="549201" y="98373"/>
                  </a:cubicBezTo>
                  <a:cubicBezTo>
                    <a:pt x="572489" y="73606"/>
                    <a:pt x="595071" y="47596"/>
                    <a:pt x="621484" y="26560"/>
                  </a:cubicBezTo>
                  <a:cubicBezTo>
                    <a:pt x="650586" y="3372"/>
                    <a:pt x="686644" y="-2441"/>
                    <a:pt x="723542" y="3137"/>
                  </a:cubicBezTo>
                  <a:cubicBezTo>
                    <a:pt x="769647" y="10093"/>
                    <a:pt x="796464" y="39833"/>
                    <a:pt x="793574" y="86342"/>
                  </a:cubicBezTo>
                  <a:cubicBezTo>
                    <a:pt x="790112" y="142126"/>
                    <a:pt x="784097" y="197876"/>
                    <a:pt x="776099" y="253223"/>
                  </a:cubicBezTo>
                  <a:cubicBezTo>
                    <a:pt x="764573" y="332967"/>
                    <a:pt x="750291" y="412307"/>
                    <a:pt x="737118" y="491849"/>
                  </a:cubicBezTo>
                  <a:cubicBezTo>
                    <a:pt x="733455" y="514028"/>
                    <a:pt x="730195" y="517456"/>
                    <a:pt x="708050" y="517758"/>
                  </a:cubicBezTo>
                  <a:cubicBezTo>
                    <a:pt x="666615" y="518363"/>
                    <a:pt x="625181" y="517758"/>
                    <a:pt x="583780" y="518632"/>
                  </a:cubicBezTo>
                  <a:cubicBezTo>
                    <a:pt x="568691" y="518968"/>
                    <a:pt x="566104" y="513121"/>
                    <a:pt x="567986" y="499545"/>
                  </a:cubicBezTo>
                  <a:cubicBezTo>
                    <a:pt x="581293" y="403066"/>
                    <a:pt x="594063" y="306486"/>
                    <a:pt x="606933" y="209940"/>
                  </a:cubicBezTo>
                  <a:cubicBezTo>
                    <a:pt x="607908" y="202715"/>
                    <a:pt x="608714" y="195490"/>
                    <a:pt x="609017" y="188231"/>
                  </a:cubicBezTo>
                  <a:cubicBezTo>
                    <a:pt x="609991" y="165616"/>
                    <a:pt x="601254" y="159768"/>
                    <a:pt x="580352" y="169514"/>
                  </a:cubicBezTo>
                  <a:cubicBezTo>
                    <a:pt x="551015" y="183191"/>
                    <a:pt x="532835" y="207924"/>
                    <a:pt x="517444" y="235009"/>
                  </a:cubicBezTo>
                  <a:cubicBezTo>
                    <a:pt x="490762" y="282022"/>
                    <a:pt x="484747" y="334378"/>
                    <a:pt x="478328" y="386734"/>
                  </a:cubicBezTo>
                  <a:cubicBezTo>
                    <a:pt x="473489" y="426186"/>
                    <a:pt x="467407" y="465470"/>
                    <a:pt x="462265" y="504854"/>
                  </a:cubicBezTo>
                  <a:cubicBezTo>
                    <a:pt x="461257" y="512617"/>
                    <a:pt x="459308" y="516985"/>
                    <a:pt x="450235" y="516918"/>
                  </a:cubicBezTo>
                  <a:cubicBezTo>
                    <a:pt x="394855" y="516616"/>
                    <a:pt x="339474" y="516784"/>
                    <a:pt x="281036" y="51678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5" name="Google Shape;245;p23">
              <a:extLst>
                <a:ext uri="{FF2B5EF4-FFF2-40B4-BE49-F238E27FC236}">
                  <a16:creationId xmlns:a16="http://schemas.microsoft.com/office/drawing/2014/main" id="{0D3A8CC8-D950-8CF7-866C-AAFBD5507A38}"/>
                </a:ext>
              </a:extLst>
            </p:cNvPr>
            <p:cNvSpPr/>
            <p:nvPr/>
          </p:nvSpPr>
          <p:spPr>
            <a:xfrm>
              <a:off x="11396025" y="1058258"/>
              <a:ext cx="492264" cy="533941"/>
            </a:xfrm>
            <a:custGeom>
              <a:avLst/>
              <a:gdLst/>
              <a:ahLst/>
              <a:cxnLst/>
              <a:rect l="l" t="t" r="r" b="b"/>
              <a:pathLst>
                <a:path w="492264" h="533941" extrusionOk="0">
                  <a:moveTo>
                    <a:pt x="263042" y="100"/>
                  </a:moveTo>
                  <a:cubicBezTo>
                    <a:pt x="400048" y="-3327"/>
                    <a:pt x="488730" y="81457"/>
                    <a:pt x="492091" y="204484"/>
                  </a:cubicBezTo>
                  <a:cubicBezTo>
                    <a:pt x="494914" y="308389"/>
                    <a:pt x="463594" y="398550"/>
                    <a:pt x="385094" y="469288"/>
                  </a:cubicBezTo>
                  <a:cubicBezTo>
                    <a:pt x="308072" y="538648"/>
                    <a:pt x="186961" y="554073"/>
                    <a:pt x="101672" y="506455"/>
                  </a:cubicBezTo>
                  <a:cubicBezTo>
                    <a:pt x="38798" y="471372"/>
                    <a:pt x="9562" y="414042"/>
                    <a:pt x="2303" y="345993"/>
                  </a:cubicBezTo>
                  <a:cubicBezTo>
                    <a:pt x="-10870" y="222798"/>
                    <a:pt x="32514" y="121850"/>
                    <a:pt x="131244" y="46273"/>
                  </a:cubicBezTo>
                  <a:cubicBezTo>
                    <a:pt x="174023" y="13509"/>
                    <a:pt x="223892" y="67"/>
                    <a:pt x="263109" y="100"/>
                  </a:cubicBezTo>
                  <a:close/>
                  <a:moveTo>
                    <a:pt x="171906" y="303516"/>
                  </a:moveTo>
                  <a:cubicBezTo>
                    <a:pt x="177585" y="326065"/>
                    <a:pt x="180979" y="349588"/>
                    <a:pt x="189582" y="370961"/>
                  </a:cubicBezTo>
                  <a:cubicBezTo>
                    <a:pt x="199730" y="396198"/>
                    <a:pt x="223489" y="403053"/>
                    <a:pt x="246273" y="388133"/>
                  </a:cubicBezTo>
                  <a:cubicBezTo>
                    <a:pt x="258875" y="379866"/>
                    <a:pt x="271073" y="368071"/>
                    <a:pt x="278365" y="355032"/>
                  </a:cubicBezTo>
                  <a:cubicBezTo>
                    <a:pt x="309954" y="298610"/>
                    <a:pt x="314591" y="238424"/>
                    <a:pt x="297486" y="176457"/>
                  </a:cubicBezTo>
                  <a:cubicBezTo>
                    <a:pt x="292378" y="157975"/>
                    <a:pt x="279777" y="146784"/>
                    <a:pt x="260555" y="144533"/>
                  </a:cubicBezTo>
                  <a:cubicBezTo>
                    <a:pt x="241467" y="142315"/>
                    <a:pt x="226950" y="150279"/>
                    <a:pt x="216634" y="166376"/>
                  </a:cubicBezTo>
                  <a:cubicBezTo>
                    <a:pt x="190086" y="207911"/>
                    <a:pt x="175535" y="253076"/>
                    <a:pt x="171939" y="30351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6" name="Google Shape;246;p23">
              <a:extLst>
                <a:ext uri="{FF2B5EF4-FFF2-40B4-BE49-F238E27FC236}">
                  <a16:creationId xmlns:a16="http://schemas.microsoft.com/office/drawing/2014/main" id="{252B4A68-ABA3-50C0-1443-70376FC24D8E}"/>
                </a:ext>
              </a:extLst>
            </p:cNvPr>
            <p:cNvSpPr/>
            <p:nvPr/>
          </p:nvSpPr>
          <p:spPr>
            <a:xfrm>
              <a:off x="9226948" y="1063180"/>
              <a:ext cx="485200" cy="530022"/>
            </a:xfrm>
            <a:custGeom>
              <a:avLst/>
              <a:gdLst/>
              <a:ahLst/>
              <a:cxnLst/>
              <a:rect l="l" t="t" r="r" b="b"/>
              <a:pathLst>
                <a:path w="485200" h="530022" extrusionOk="0">
                  <a:moveTo>
                    <a:pt x="485200" y="223253"/>
                  </a:moveTo>
                  <a:cubicBezTo>
                    <a:pt x="484125" y="348766"/>
                    <a:pt x="431970" y="445413"/>
                    <a:pt x="319496" y="503751"/>
                  </a:cubicBezTo>
                  <a:cubicBezTo>
                    <a:pt x="254739" y="537355"/>
                    <a:pt x="185111" y="537994"/>
                    <a:pt x="117666" y="509833"/>
                  </a:cubicBezTo>
                  <a:cubicBezTo>
                    <a:pt x="50255" y="481706"/>
                    <a:pt x="16281" y="426763"/>
                    <a:pt x="4620" y="356226"/>
                  </a:cubicBezTo>
                  <a:cubicBezTo>
                    <a:pt x="-17021" y="225370"/>
                    <a:pt x="38460" y="100495"/>
                    <a:pt x="148112" y="34328"/>
                  </a:cubicBezTo>
                  <a:cubicBezTo>
                    <a:pt x="238408" y="-20145"/>
                    <a:pt x="361064" y="-8720"/>
                    <a:pt x="429887" y="61010"/>
                  </a:cubicBezTo>
                  <a:cubicBezTo>
                    <a:pt x="470582" y="102209"/>
                    <a:pt x="484192" y="153691"/>
                    <a:pt x="485133" y="209777"/>
                  </a:cubicBezTo>
                  <a:cubicBezTo>
                    <a:pt x="485200" y="214247"/>
                    <a:pt x="485133" y="218750"/>
                    <a:pt x="485133" y="223219"/>
                  </a:cubicBezTo>
                  <a:close/>
                  <a:moveTo>
                    <a:pt x="306759" y="223824"/>
                  </a:moveTo>
                  <a:cubicBezTo>
                    <a:pt x="305281" y="213642"/>
                    <a:pt x="303668" y="195764"/>
                    <a:pt x="299837" y="178391"/>
                  </a:cubicBezTo>
                  <a:cubicBezTo>
                    <a:pt x="295267" y="157623"/>
                    <a:pt x="283001" y="143274"/>
                    <a:pt x="260587" y="140048"/>
                  </a:cubicBezTo>
                  <a:cubicBezTo>
                    <a:pt x="239550" y="137023"/>
                    <a:pt x="224764" y="147273"/>
                    <a:pt x="213977" y="163638"/>
                  </a:cubicBezTo>
                  <a:cubicBezTo>
                    <a:pt x="173920" y="224530"/>
                    <a:pt x="165956" y="290563"/>
                    <a:pt x="185884" y="359788"/>
                  </a:cubicBezTo>
                  <a:cubicBezTo>
                    <a:pt x="194520" y="389764"/>
                    <a:pt x="229233" y="400181"/>
                    <a:pt x="253698" y="380254"/>
                  </a:cubicBezTo>
                  <a:cubicBezTo>
                    <a:pt x="265426" y="370710"/>
                    <a:pt x="274768" y="357067"/>
                    <a:pt x="282161" y="343625"/>
                  </a:cubicBezTo>
                  <a:cubicBezTo>
                    <a:pt x="301315" y="308911"/>
                    <a:pt x="305247" y="270367"/>
                    <a:pt x="306759" y="22379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 name="Google Shape;247;p23">
              <a:extLst>
                <a:ext uri="{FF2B5EF4-FFF2-40B4-BE49-F238E27FC236}">
                  <a16:creationId xmlns:a16="http://schemas.microsoft.com/office/drawing/2014/main" id="{33636863-B064-0D7B-1D50-CEB402F700DE}"/>
                </a:ext>
              </a:extLst>
            </p:cNvPr>
            <p:cNvSpPr/>
            <p:nvPr/>
          </p:nvSpPr>
          <p:spPr>
            <a:xfrm>
              <a:off x="10524707" y="1048975"/>
              <a:ext cx="489008" cy="532002"/>
            </a:xfrm>
            <a:custGeom>
              <a:avLst/>
              <a:gdLst/>
              <a:ahLst/>
              <a:cxnLst/>
              <a:rect l="l" t="t" r="r" b="b"/>
              <a:pathLst>
                <a:path w="489008" h="532002" extrusionOk="0">
                  <a:moveTo>
                    <a:pt x="288799" y="525382"/>
                  </a:moveTo>
                  <a:cubicBezTo>
                    <a:pt x="292765" y="500717"/>
                    <a:pt x="296327" y="478403"/>
                    <a:pt x="299687" y="457602"/>
                  </a:cubicBezTo>
                  <a:cubicBezTo>
                    <a:pt x="292294" y="464020"/>
                    <a:pt x="284162" y="470741"/>
                    <a:pt x="276433" y="477933"/>
                  </a:cubicBezTo>
                  <a:cubicBezTo>
                    <a:pt x="229857" y="521047"/>
                    <a:pt x="173603" y="536808"/>
                    <a:pt x="112173" y="530759"/>
                  </a:cubicBezTo>
                  <a:cubicBezTo>
                    <a:pt x="41267" y="523769"/>
                    <a:pt x="-3931" y="464726"/>
                    <a:pt x="270" y="389989"/>
                  </a:cubicBezTo>
                  <a:cubicBezTo>
                    <a:pt x="5579" y="295359"/>
                    <a:pt x="66437" y="229494"/>
                    <a:pt x="167050" y="216690"/>
                  </a:cubicBezTo>
                  <a:cubicBezTo>
                    <a:pt x="215003" y="210608"/>
                    <a:pt x="264167" y="212590"/>
                    <a:pt x="312726" y="213330"/>
                  </a:cubicBezTo>
                  <a:cubicBezTo>
                    <a:pt x="331175" y="213599"/>
                    <a:pt x="335644" y="206239"/>
                    <a:pt x="337022" y="190680"/>
                  </a:cubicBezTo>
                  <a:cubicBezTo>
                    <a:pt x="340181" y="155026"/>
                    <a:pt x="318170" y="129049"/>
                    <a:pt x="280062" y="125857"/>
                  </a:cubicBezTo>
                  <a:cubicBezTo>
                    <a:pt x="236174" y="122160"/>
                    <a:pt x="194370" y="131805"/>
                    <a:pt x="153843" y="147767"/>
                  </a:cubicBezTo>
                  <a:cubicBezTo>
                    <a:pt x="138351" y="153850"/>
                    <a:pt x="123229" y="160873"/>
                    <a:pt x="105620" y="168434"/>
                  </a:cubicBezTo>
                  <a:cubicBezTo>
                    <a:pt x="95371" y="136644"/>
                    <a:pt x="84618" y="106198"/>
                    <a:pt x="76351" y="75080"/>
                  </a:cubicBezTo>
                  <a:cubicBezTo>
                    <a:pt x="74771" y="69065"/>
                    <a:pt x="81055" y="56564"/>
                    <a:pt x="86970" y="53641"/>
                  </a:cubicBezTo>
                  <a:cubicBezTo>
                    <a:pt x="178005" y="8610"/>
                    <a:pt x="273207" y="-14409"/>
                    <a:pt x="374491" y="9753"/>
                  </a:cubicBezTo>
                  <a:cubicBezTo>
                    <a:pt x="454806" y="28908"/>
                    <a:pt x="494594" y="83414"/>
                    <a:pt x="488377" y="167695"/>
                  </a:cubicBezTo>
                  <a:cubicBezTo>
                    <a:pt x="483168" y="238533"/>
                    <a:pt x="472986" y="308969"/>
                    <a:pt x="465526" y="379639"/>
                  </a:cubicBezTo>
                  <a:cubicBezTo>
                    <a:pt x="461225" y="420200"/>
                    <a:pt x="457696" y="460861"/>
                    <a:pt x="454369" y="501523"/>
                  </a:cubicBezTo>
                  <a:cubicBezTo>
                    <a:pt x="452689" y="522257"/>
                    <a:pt x="450034" y="525382"/>
                    <a:pt x="429065" y="525382"/>
                  </a:cubicBezTo>
                  <a:cubicBezTo>
                    <a:pt x="383262" y="525416"/>
                    <a:pt x="337492" y="525382"/>
                    <a:pt x="288866" y="525382"/>
                  </a:cubicBezTo>
                  <a:close/>
                  <a:moveTo>
                    <a:pt x="322908" y="299593"/>
                  </a:moveTo>
                  <a:cubicBezTo>
                    <a:pt x="284263" y="291897"/>
                    <a:pt x="247701" y="288839"/>
                    <a:pt x="211038" y="297106"/>
                  </a:cubicBezTo>
                  <a:cubicBezTo>
                    <a:pt x="187582" y="302416"/>
                    <a:pt x="166814" y="313270"/>
                    <a:pt x="151121" y="331954"/>
                  </a:cubicBezTo>
                  <a:cubicBezTo>
                    <a:pt x="119633" y="369490"/>
                    <a:pt x="138385" y="422014"/>
                    <a:pt x="186204" y="431625"/>
                  </a:cubicBezTo>
                  <a:cubicBezTo>
                    <a:pt x="209963" y="436397"/>
                    <a:pt x="232041" y="432398"/>
                    <a:pt x="252237" y="419662"/>
                  </a:cubicBezTo>
                  <a:cubicBezTo>
                    <a:pt x="295621" y="392274"/>
                    <a:pt x="316086" y="351109"/>
                    <a:pt x="322908" y="29959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8" name="Google Shape;248;p23">
              <a:extLst>
                <a:ext uri="{FF2B5EF4-FFF2-40B4-BE49-F238E27FC236}">
                  <a16:creationId xmlns:a16="http://schemas.microsoft.com/office/drawing/2014/main" id="{C4961FFA-B977-756C-7F2D-071B4828D448}"/>
                </a:ext>
              </a:extLst>
            </p:cNvPr>
            <p:cNvSpPr/>
            <p:nvPr/>
          </p:nvSpPr>
          <p:spPr>
            <a:xfrm>
              <a:off x="8753449" y="1078689"/>
              <a:ext cx="478841" cy="495132"/>
            </a:xfrm>
            <a:custGeom>
              <a:avLst/>
              <a:gdLst/>
              <a:ahLst/>
              <a:cxnLst/>
              <a:rect l="l" t="t" r="r" b="b"/>
              <a:pathLst>
                <a:path w="478841" h="495132" extrusionOk="0">
                  <a:moveTo>
                    <a:pt x="232200" y="149406"/>
                  </a:moveTo>
                  <a:lnTo>
                    <a:pt x="54297" y="149406"/>
                  </a:lnTo>
                  <a:cubicBezTo>
                    <a:pt x="61891" y="98495"/>
                    <a:pt x="69184" y="49634"/>
                    <a:pt x="76577" y="0"/>
                  </a:cubicBezTo>
                  <a:lnTo>
                    <a:pt x="478522" y="0"/>
                  </a:lnTo>
                  <a:cubicBezTo>
                    <a:pt x="478522" y="23893"/>
                    <a:pt x="479395" y="46744"/>
                    <a:pt x="478253" y="69461"/>
                  </a:cubicBezTo>
                  <a:cubicBezTo>
                    <a:pt x="477211" y="90497"/>
                    <a:pt x="466122" y="106964"/>
                    <a:pt x="451873" y="122321"/>
                  </a:cubicBezTo>
                  <a:cubicBezTo>
                    <a:pt x="385941" y="193260"/>
                    <a:pt x="320613" y="264737"/>
                    <a:pt x="255084" y="336046"/>
                  </a:cubicBezTo>
                  <a:cubicBezTo>
                    <a:pt x="253606" y="337659"/>
                    <a:pt x="252430" y="339541"/>
                    <a:pt x="249304" y="343742"/>
                  </a:cubicBezTo>
                  <a:lnTo>
                    <a:pt x="438163" y="343742"/>
                  </a:lnTo>
                  <a:cubicBezTo>
                    <a:pt x="436382" y="354764"/>
                    <a:pt x="435138" y="363400"/>
                    <a:pt x="433626" y="371970"/>
                  </a:cubicBezTo>
                  <a:cubicBezTo>
                    <a:pt x="427476" y="406112"/>
                    <a:pt x="420453" y="440153"/>
                    <a:pt x="415412" y="474464"/>
                  </a:cubicBezTo>
                  <a:cubicBezTo>
                    <a:pt x="413093" y="490291"/>
                    <a:pt x="407280" y="495231"/>
                    <a:pt x="390847" y="495131"/>
                  </a:cubicBezTo>
                  <a:cubicBezTo>
                    <a:pt x="267653" y="494358"/>
                    <a:pt x="144492" y="494727"/>
                    <a:pt x="21297" y="494727"/>
                  </a:cubicBezTo>
                  <a:cubicBezTo>
                    <a:pt x="18508" y="494727"/>
                    <a:pt x="15685" y="494458"/>
                    <a:pt x="12896" y="494727"/>
                  </a:cubicBezTo>
                  <a:cubicBezTo>
                    <a:pt x="3318" y="495769"/>
                    <a:pt x="-109" y="491098"/>
                    <a:pt x="59" y="482058"/>
                  </a:cubicBezTo>
                  <a:cubicBezTo>
                    <a:pt x="462" y="459106"/>
                    <a:pt x="-983" y="435986"/>
                    <a:pt x="1504" y="413303"/>
                  </a:cubicBezTo>
                  <a:cubicBezTo>
                    <a:pt x="2613" y="403323"/>
                    <a:pt x="9905" y="392771"/>
                    <a:pt x="17063" y="384907"/>
                  </a:cubicBezTo>
                  <a:cubicBezTo>
                    <a:pt x="83298" y="311952"/>
                    <a:pt x="150137" y="239534"/>
                    <a:pt x="216775" y="166948"/>
                  </a:cubicBezTo>
                  <a:cubicBezTo>
                    <a:pt x="220909" y="162445"/>
                    <a:pt x="224840" y="157774"/>
                    <a:pt x="232166" y="14940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9" name="Google Shape;249;p23">
              <a:extLst>
                <a:ext uri="{FF2B5EF4-FFF2-40B4-BE49-F238E27FC236}">
                  <a16:creationId xmlns:a16="http://schemas.microsoft.com/office/drawing/2014/main" id="{5B8EE3C0-24D0-5E44-2CD9-4E1C5B606886}"/>
                </a:ext>
              </a:extLst>
            </p:cNvPr>
            <p:cNvSpPr/>
            <p:nvPr/>
          </p:nvSpPr>
          <p:spPr>
            <a:xfrm>
              <a:off x="11051998" y="924310"/>
              <a:ext cx="353756" cy="663525"/>
            </a:xfrm>
            <a:custGeom>
              <a:avLst/>
              <a:gdLst/>
              <a:ahLst/>
              <a:cxnLst/>
              <a:rect l="l" t="t" r="r" b="b"/>
              <a:pathLst>
                <a:path w="353756" h="663525" extrusionOk="0">
                  <a:moveTo>
                    <a:pt x="353756" y="158950"/>
                  </a:moveTo>
                  <a:cubicBezTo>
                    <a:pt x="347069" y="200216"/>
                    <a:pt x="341255" y="238257"/>
                    <a:pt x="334232" y="276096"/>
                  </a:cubicBezTo>
                  <a:cubicBezTo>
                    <a:pt x="333627" y="279456"/>
                    <a:pt x="325360" y="283455"/>
                    <a:pt x="320521" y="283589"/>
                  </a:cubicBezTo>
                  <a:cubicBezTo>
                    <a:pt x="295351" y="284262"/>
                    <a:pt x="270148" y="284530"/>
                    <a:pt x="244978" y="283455"/>
                  </a:cubicBezTo>
                  <a:cubicBezTo>
                    <a:pt x="231234" y="282884"/>
                    <a:pt x="224647" y="286748"/>
                    <a:pt x="222832" y="301198"/>
                  </a:cubicBezTo>
                  <a:cubicBezTo>
                    <a:pt x="215137" y="363367"/>
                    <a:pt x="206198" y="425401"/>
                    <a:pt x="198503" y="487603"/>
                  </a:cubicBezTo>
                  <a:cubicBezTo>
                    <a:pt x="194537" y="519662"/>
                    <a:pt x="208080" y="531558"/>
                    <a:pt x="239870" y="524367"/>
                  </a:cubicBezTo>
                  <a:cubicBezTo>
                    <a:pt x="262183" y="519326"/>
                    <a:pt x="284094" y="512571"/>
                    <a:pt x="308793" y="505850"/>
                  </a:cubicBezTo>
                  <a:cubicBezTo>
                    <a:pt x="308255" y="512302"/>
                    <a:pt x="307987" y="517444"/>
                    <a:pt x="307348" y="522552"/>
                  </a:cubicBezTo>
                  <a:cubicBezTo>
                    <a:pt x="304626" y="544193"/>
                    <a:pt x="301232" y="565734"/>
                    <a:pt x="299115" y="587442"/>
                  </a:cubicBezTo>
                  <a:cubicBezTo>
                    <a:pt x="296931" y="610025"/>
                    <a:pt x="286816" y="627734"/>
                    <a:pt x="266082" y="636337"/>
                  </a:cubicBezTo>
                  <a:cubicBezTo>
                    <a:pt x="210365" y="659424"/>
                    <a:pt x="152800" y="671622"/>
                    <a:pt x="92480" y="657508"/>
                  </a:cubicBezTo>
                  <a:cubicBezTo>
                    <a:pt x="45400" y="646486"/>
                    <a:pt x="19692" y="614662"/>
                    <a:pt x="23759" y="566372"/>
                  </a:cubicBezTo>
                  <a:cubicBezTo>
                    <a:pt x="31286" y="477219"/>
                    <a:pt x="41569" y="388301"/>
                    <a:pt x="50709" y="299316"/>
                  </a:cubicBezTo>
                  <a:cubicBezTo>
                    <a:pt x="51180" y="294914"/>
                    <a:pt x="51785" y="290512"/>
                    <a:pt x="52558" y="283925"/>
                  </a:cubicBezTo>
                  <a:lnTo>
                    <a:pt x="0" y="283925"/>
                  </a:lnTo>
                  <a:cubicBezTo>
                    <a:pt x="3562" y="254051"/>
                    <a:pt x="6855" y="226495"/>
                    <a:pt x="10149" y="198939"/>
                  </a:cubicBezTo>
                  <a:cubicBezTo>
                    <a:pt x="10216" y="198368"/>
                    <a:pt x="10350" y="197830"/>
                    <a:pt x="10418" y="197293"/>
                  </a:cubicBezTo>
                  <a:cubicBezTo>
                    <a:pt x="16298" y="156799"/>
                    <a:pt x="16231" y="156564"/>
                    <a:pt x="56826" y="149305"/>
                  </a:cubicBezTo>
                  <a:cubicBezTo>
                    <a:pt x="68856" y="147155"/>
                    <a:pt x="76081" y="140971"/>
                    <a:pt x="78635" y="129311"/>
                  </a:cubicBezTo>
                  <a:cubicBezTo>
                    <a:pt x="81290" y="117314"/>
                    <a:pt x="83104" y="105082"/>
                    <a:pt x="86095" y="93186"/>
                  </a:cubicBezTo>
                  <a:cubicBezTo>
                    <a:pt x="91136" y="73090"/>
                    <a:pt x="102326" y="56489"/>
                    <a:pt x="121850" y="49298"/>
                  </a:cubicBezTo>
                  <a:cubicBezTo>
                    <a:pt x="167889" y="32328"/>
                    <a:pt x="214532" y="17071"/>
                    <a:pt x="264200" y="0"/>
                  </a:cubicBezTo>
                  <a:cubicBezTo>
                    <a:pt x="257613" y="53566"/>
                    <a:pt x="251296" y="105250"/>
                    <a:pt x="244709" y="158950"/>
                  </a:cubicBezTo>
                  <a:lnTo>
                    <a:pt x="353622" y="15895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 name="Title 2">
            <a:extLst>
              <a:ext uri="{FF2B5EF4-FFF2-40B4-BE49-F238E27FC236}">
                <a16:creationId xmlns:a16="http://schemas.microsoft.com/office/drawing/2014/main" id="{7872C953-C072-03DF-6867-437C2C24F468}"/>
              </a:ext>
            </a:extLst>
          </p:cNvPr>
          <p:cNvSpPr>
            <a:spLocks noGrp="1"/>
          </p:cNvSpPr>
          <p:nvPr>
            <p:ph type="title"/>
          </p:nvPr>
        </p:nvSpPr>
        <p:spPr>
          <a:xfrm>
            <a:off x="714375" y="501650"/>
            <a:ext cx="3464335" cy="511679"/>
          </a:xfrm>
        </p:spPr>
        <p:txBody>
          <a:bodyPr/>
          <a:lstStyle/>
          <a:p>
            <a:r>
              <a:rPr lang="en-IN" dirty="0"/>
              <a:t>Excel Dashboard</a:t>
            </a:r>
          </a:p>
        </p:txBody>
      </p:sp>
      <p:pic>
        <p:nvPicPr>
          <p:cNvPr id="12" name="Google Shape;345;p26">
            <a:extLst>
              <a:ext uri="{FF2B5EF4-FFF2-40B4-BE49-F238E27FC236}">
                <a16:creationId xmlns:a16="http://schemas.microsoft.com/office/drawing/2014/main" id="{3D7513D3-7B2C-5452-A090-F6396BB2B24F}"/>
              </a:ext>
            </a:extLst>
          </p:cNvPr>
          <p:cNvPicPr preferRelativeResize="0"/>
          <p:nvPr/>
        </p:nvPicPr>
        <p:blipFill rotWithShape="1">
          <a:blip r:embed="rId4">
            <a:alphaModFix/>
          </a:blip>
          <a:srcRect/>
          <a:stretch/>
        </p:blipFill>
        <p:spPr>
          <a:xfrm rot="-589488">
            <a:off x="525186" y="631355"/>
            <a:ext cx="202415" cy="158251"/>
          </a:xfrm>
          <a:prstGeom prst="rect">
            <a:avLst/>
          </a:prstGeom>
          <a:noFill/>
          <a:ln>
            <a:noFill/>
          </a:ln>
        </p:spPr>
      </p:pic>
      <p:pic>
        <p:nvPicPr>
          <p:cNvPr id="13" name="Google Shape;346;p26">
            <a:extLst>
              <a:ext uri="{FF2B5EF4-FFF2-40B4-BE49-F238E27FC236}">
                <a16:creationId xmlns:a16="http://schemas.microsoft.com/office/drawing/2014/main" id="{58E14A60-86ED-A05E-865C-1972808C6198}"/>
              </a:ext>
            </a:extLst>
          </p:cNvPr>
          <p:cNvPicPr preferRelativeResize="0"/>
          <p:nvPr/>
        </p:nvPicPr>
        <p:blipFill rotWithShape="1">
          <a:blip r:embed="rId5">
            <a:alphaModFix/>
          </a:blip>
          <a:srcRect/>
          <a:stretch/>
        </p:blipFill>
        <p:spPr>
          <a:xfrm rot="-605715">
            <a:off x="4144265" y="647288"/>
            <a:ext cx="124112" cy="97032"/>
          </a:xfrm>
          <a:prstGeom prst="rect">
            <a:avLst/>
          </a:prstGeom>
          <a:noFill/>
          <a:ln>
            <a:noFill/>
          </a:ln>
        </p:spPr>
      </p:pic>
      <p:pic>
        <p:nvPicPr>
          <p:cNvPr id="4" name="Picture 3">
            <a:extLst>
              <a:ext uri="{FF2B5EF4-FFF2-40B4-BE49-F238E27FC236}">
                <a16:creationId xmlns:a16="http://schemas.microsoft.com/office/drawing/2014/main" id="{3395B280-9289-E69B-BD52-167D07232431}"/>
              </a:ext>
            </a:extLst>
          </p:cNvPr>
          <p:cNvPicPr>
            <a:picLocks noChangeAspect="1"/>
          </p:cNvPicPr>
          <p:nvPr/>
        </p:nvPicPr>
        <p:blipFill>
          <a:blip r:embed="rId6"/>
          <a:srcRect t="16751" b="8972"/>
          <a:stretch>
            <a:fillRect/>
          </a:stretch>
        </p:blipFill>
        <p:spPr>
          <a:xfrm>
            <a:off x="193341" y="1333723"/>
            <a:ext cx="8999560" cy="3760088"/>
          </a:xfrm>
          <a:prstGeom prst="rect">
            <a:avLst/>
          </a:prstGeom>
        </p:spPr>
      </p:pic>
      <p:sp>
        <p:nvSpPr>
          <p:cNvPr id="7" name="Google Shape;357;p26">
            <a:extLst>
              <a:ext uri="{FF2B5EF4-FFF2-40B4-BE49-F238E27FC236}">
                <a16:creationId xmlns:a16="http://schemas.microsoft.com/office/drawing/2014/main" id="{642E4687-A1BE-3AAC-D607-0F9CB422C406}"/>
              </a:ext>
            </a:extLst>
          </p:cNvPr>
          <p:cNvSpPr txBox="1"/>
          <p:nvPr/>
        </p:nvSpPr>
        <p:spPr>
          <a:xfrm>
            <a:off x="9533268" y="4465641"/>
            <a:ext cx="2465391" cy="886356"/>
          </a:xfrm>
          <a:prstGeom prst="rect">
            <a:avLst/>
          </a:prstGeom>
          <a:noFill/>
          <a:ln>
            <a:noFill/>
          </a:ln>
        </p:spPr>
        <p:txBody>
          <a:bodyPr spcFirstLastPara="1" wrap="square" lIns="91425" tIns="45700" rIns="91425" bIns="45700" anchor="t" anchorCtr="0">
            <a:spAutoFit/>
          </a:bodyPr>
          <a:lstStyle/>
          <a:p>
            <a:pPr lvl="0">
              <a:lnSpc>
                <a:spcPct val="128571"/>
              </a:lnSpc>
            </a:pPr>
            <a:r>
              <a:rPr lang="en-US" sz="2000" b="1" u="sng" dirty="0">
                <a:solidFill>
                  <a:schemeClr val="bg1"/>
                </a:solidFill>
                <a:latin typeface="Calibri"/>
                <a:ea typeface="Calibri"/>
                <a:cs typeface="Calibri"/>
                <a:sym typeface="Calibri"/>
              </a:rPr>
              <a:t>Features:</a:t>
            </a:r>
          </a:p>
          <a:p>
            <a:pPr lvl="0">
              <a:lnSpc>
                <a:spcPct val="128571"/>
              </a:lnSpc>
            </a:pPr>
            <a:r>
              <a:rPr lang="en-US" sz="2000" dirty="0">
                <a:solidFill>
                  <a:schemeClr val="bg1"/>
                </a:solidFill>
                <a:latin typeface="Calibri"/>
                <a:ea typeface="Calibri"/>
                <a:cs typeface="Calibri"/>
                <a:sym typeface="Calibri"/>
              </a:rPr>
              <a:t>3D Map in Excel</a:t>
            </a:r>
          </a:p>
        </p:txBody>
      </p:sp>
      <p:pic>
        <p:nvPicPr>
          <p:cNvPr id="8" name="Google Shape;117;p18">
            <a:extLst>
              <a:ext uri="{FF2B5EF4-FFF2-40B4-BE49-F238E27FC236}">
                <a16:creationId xmlns:a16="http://schemas.microsoft.com/office/drawing/2014/main" id="{7EE465D1-9C18-1987-67D4-7CBFD015D91D}"/>
              </a:ext>
            </a:extLst>
          </p:cNvPr>
          <p:cNvPicPr preferRelativeResize="0"/>
          <p:nvPr/>
        </p:nvPicPr>
        <p:blipFill rotWithShape="1">
          <a:blip r:embed="rId7">
            <a:alphaModFix/>
          </a:blip>
          <a:srcRect/>
          <a:stretch/>
        </p:blipFill>
        <p:spPr>
          <a:xfrm>
            <a:off x="5358582" y="5928851"/>
            <a:ext cx="681451" cy="530047"/>
          </a:xfrm>
          <a:prstGeom prst="rect">
            <a:avLst/>
          </a:prstGeom>
          <a:noFill/>
          <a:ln>
            <a:noFill/>
          </a:ln>
        </p:spPr>
      </p:pic>
    </p:spTree>
    <p:extLst>
      <p:ext uri="{BB962C8B-B14F-4D97-AF65-F5344CB8AC3E}">
        <p14:creationId xmlns:p14="http://schemas.microsoft.com/office/powerpoint/2010/main" val="3734010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5">
          <a:extLst>
            <a:ext uri="{FF2B5EF4-FFF2-40B4-BE49-F238E27FC236}">
              <a16:creationId xmlns:a16="http://schemas.microsoft.com/office/drawing/2014/main" id="{8B176916-834C-FFF9-82F5-9BE990145845}"/>
            </a:ext>
          </a:extLst>
        </p:cNvPr>
        <p:cNvGrpSpPr/>
        <p:nvPr/>
      </p:nvGrpSpPr>
      <p:grpSpPr>
        <a:xfrm>
          <a:off x="0" y="0"/>
          <a:ext cx="0" cy="0"/>
          <a:chOff x="0" y="0"/>
          <a:chExt cx="0" cy="0"/>
        </a:xfrm>
      </p:grpSpPr>
      <p:pic>
        <p:nvPicPr>
          <p:cNvPr id="236" name="Google Shape;236;p23">
            <a:extLst>
              <a:ext uri="{FF2B5EF4-FFF2-40B4-BE49-F238E27FC236}">
                <a16:creationId xmlns:a16="http://schemas.microsoft.com/office/drawing/2014/main" id="{2C1AAC5D-B7FA-539F-9E91-CAA85A2C5ECD}"/>
              </a:ext>
            </a:extLst>
          </p:cNvPr>
          <p:cNvPicPr preferRelativeResize="0"/>
          <p:nvPr/>
        </p:nvPicPr>
        <p:blipFill>
          <a:blip r:embed="rId3">
            <a:alphaModFix/>
          </a:blip>
          <a:srcRect r="31598"/>
          <a:stretch>
            <a:fillRect/>
          </a:stretch>
        </p:blipFill>
        <p:spPr>
          <a:xfrm>
            <a:off x="9261855" y="0"/>
            <a:ext cx="2930146" cy="6858000"/>
          </a:xfrm>
          <a:prstGeom prst="rect">
            <a:avLst/>
          </a:prstGeom>
          <a:noFill/>
          <a:ln>
            <a:noFill/>
          </a:ln>
        </p:spPr>
      </p:pic>
      <p:grpSp>
        <p:nvGrpSpPr>
          <p:cNvPr id="243" name="Google Shape;243;p23">
            <a:extLst>
              <a:ext uri="{FF2B5EF4-FFF2-40B4-BE49-F238E27FC236}">
                <a16:creationId xmlns:a16="http://schemas.microsoft.com/office/drawing/2014/main" id="{16757D1D-0508-6975-3EB2-6F33D33099EC}"/>
              </a:ext>
            </a:extLst>
          </p:cNvPr>
          <p:cNvGrpSpPr/>
          <p:nvPr/>
        </p:nvGrpSpPr>
        <p:grpSpPr>
          <a:xfrm rot="5400000">
            <a:off x="8850938" y="2696184"/>
            <a:ext cx="5580670" cy="1081309"/>
            <a:chOff x="8753449" y="924310"/>
            <a:chExt cx="3134840" cy="668892"/>
          </a:xfrm>
        </p:grpSpPr>
        <p:sp>
          <p:nvSpPr>
            <p:cNvPr id="244" name="Google Shape;244;p23">
              <a:extLst>
                <a:ext uri="{FF2B5EF4-FFF2-40B4-BE49-F238E27FC236}">
                  <a16:creationId xmlns:a16="http://schemas.microsoft.com/office/drawing/2014/main" id="{BC119193-3AA9-81F1-D0E0-99A775B93092}"/>
                </a:ext>
              </a:extLst>
            </p:cNvPr>
            <p:cNvSpPr/>
            <p:nvPr/>
          </p:nvSpPr>
          <p:spPr>
            <a:xfrm>
              <a:off x="9719843" y="1061808"/>
              <a:ext cx="793785" cy="518645"/>
            </a:xfrm>
            <a:custGeom>
              <a:avLst/>
              <a:gdLst/>
              <a:ahLst/>
              <a:cxnLst/>
              <a:rect l="l" t="t" r="r" b="b"/>
              <a:pathLst>
                <a:path w="793785" h="518645" extrusionOk="0">
                  <a:moveTo>
                    <a:pt x="280968" y="516784"/>
                  </a:moveTo>
                  <a:cubicBezTo>
                    <a:pt x="287790" y="470409"/>
                    <a:pt x="294343" y="426253"/>
                    <a:pt x="300795" y="382063"/>
                  </a:cubicBezTo>
                  <a:cubicBezTo>
                    <a:pt x="309600" y="321675"/>
                    <a:pt x="318370" y="261321"/>
                    <a:pt x="327108" y="200934"/>
                  </a:cubicBezTo>
                  <a:cubicBezTo>
                    <a:pt x="328922" y="188366"/>
                    <a:pt x="329897" y="175529"/>
                    <a:pt x="316488" y="168371"/>
                  </a:cubicBezTo>
                  <a:cubicBezTo>
                    <a:pt x="302879" y="161079"/>
                    <a:pt x="291655" y="167867"/>
                    <a:pt x="281506" y="176671"/>
                  </a:cubicBezTo>
                  <a:cubicBezTo>
                    <a:pt x="238492" y="213905"/>
                    <a:pt x="214834" y="261960"/>
                    <a:pt x="205929" y="317172"/>
                  </a:cubicBezTo>
                  <a:cubicBezTo>
                    <a:pt x="196386" y="376283"/>
                    <a:pt x="188522" y="435696"/>
                    <a:pt x="180625" y="495075"/>
                  </a:cubicBezTo>
                  <a:cubicBezTo>
                    <a:pt x="178474" y="511205"/>
                    <a:pt x="172392" y="518363"/>
                    <a:pt x="154884" y="517994"/>
                  </a:cubicBezTo>
                  <a:cubicBezTo>
                    <a:pt x="104040" y="516985"/>
                    <a:pt x="53163" y="517624"/>
                    <a:pt x="0" y="517624"/>
                  </a:cubicBezTo>
                  <a:cubicBezTo>
                    <a:pt x="706" y="510399"/>
                    <a:pt x="1109" y="504014"/>
                    <a:pt x="1983" y="497730"/>
                  </a:cubicBezTo>
                  <a:cubicBezTo>
                    <a:pt x="18785" y="377459"/>
                    <a:pt x="36259" y="257255"/>
                    <a:pt x="52020" y="136850"/>
                  </a:cubicBezTo>
                  <a:cubicBezTo>
                    <a:pt x="56153" y="105362"/>
                    <a:pt x="55347" y="73169"/>
                    <a:pt x="56053" y="41278"/>
                  </a:cubicBezTo>
                  <a:cubicBezTo>
                    <a:pt x="56288" y="29987"/>
                    <a:pt x="59312" y="23233"/>
                    <a:pt x="71679" y="22258"/>
                  </a:cubicBezTo>
                  <a:cubicBezTo>
                    <a:pt x="121346" y="18461"/>
                    <a:pt x="171014" y="14294"/>
                    <a:pt x="220682" y="10362"/>
                  </a:cubicBezTo>
                  <a:cubicBezTo>
                    <a:pt x="222765" y="10194"/>
                    <a:pt x="224916" y="10900"/>
                    <a:pt x="229318" y="11505"/>
                  </a:cubicBezTo>
                  <a:lnTo>
                    <a:pt x="229318" y="147973"/>
                  </a:lnTo>
                  <a:cubicBezTo>
                    <a:pt x="237148" y="136716"/>
                    <a:pt x="245986" y="124047"/>
                    <a:pt x="254790" y="111378"/>
                  </a:cubicBezTo>
                  <a:cubicBezTo>
                    <a:pt x="280061" y="74950"/>
                    <a:pt x="311649" y="45244"/>
                    <a:pt x="349656" y="22493"/>
                  </a:cubicBezTo>
                  <a:cubicBezTo>
                    <a:pt x="358259" y="17352"/>
                    <a:pt x="367400" y="12849"/>
                    <a:pt x="376742" y="9220"/>
                  </a:cubicBezTo>
                  <a:cubicBezTo>
                    <a:pt x="448051" y="-18471"/>
                    <a:pt x="506052" y="18024"/>
                    <a:pt x="511832" y="94407"/>
                  </a:cubicBezTo>
                  <a:cubicBezTo>
                    <a:pt x="512941" y="109261"/>
                    <a:pt x="512000" y="124282"/>
                    <a:pt x="515562" y="140681"/>
                  </a:cubicBezTo>
                  <a:cubicBezTo>
                    <a:pt x="526719" y="126533"/>
                    <a:pt x="536901" y="111445"/>
                    <a:pt x="549201" y="98373"/>
                  </a:cubicBezTo>
                  <a:cubicBezTo>
                    <a:pt x="572489" y="73606"/>
                    <a:pt x="595071" y="47596"/>
                    <a:pt x="621484" y="26560"/>
                  </a:cubicBezTo>
                  <a:cubicBezTo>
                    <a:pt x="650586" y="3372"/>
                    <a:pt x="686644" y="-2441"/>
                    <a:pt x="723542" y="3137"/>
                  </a:cubicBezTo>
                  <a:cubicBezTo>
                    <a:pt x="769647" y="10093"/>
                    <a:pt x="796464" y="39833"/>
                    <a:pt x="793574" y="86342"/>
                  </a:cubicBezTo>
                  <a:cubicBezTo>
                    <a:pt x="790112" y="142126"/>
                    <a:pt x="784097" y="197876"/>
                    <a:pt x="776099" y="253223"/>
                  </a:cubicBezTo>
                  <a:cubicBezTo>
                    <a:pt x="764573" y="332967"/>
                    <a:pt x="750291" y="412307"/>
                    <a:pt x="737118" y="491849"/>
                  </a:cubicBezTo>
                  <a:cubicBezTo>
                    <a:pt x="733455" y="514028"/>
                    <a:pt x="730195" y="517456"/>
                    <a:pt x="708050" y="517758"/>
                  </a:cubicBezTo>
                  <a:cubicBezTo>
                    <a:pt x="666615" y="518363"/>
                    <a:pt x="625181" y="517758"/>
                    <a:pt x="583780" y="518632"/>
                  </a:cubicBezTo>
                  <a:cubicBezTo>
                    <a:pt x="568691" y="518968"/>
                    <a:pt x="566104" y="513121"/>
                    <a:pt x="567986" y="499545"/>
                  </a:cubicBezTo>
                  <a:cubicBezTo>
                    <a:pt x="581293" y="403066"/>
                    <a:pt x="594063" y="306486"/>
                    <a:pt x="606933" y="209940"/>
                  </a:cubicBezTo>
                  <a:cubicBezTo>
                    <a:pt x="607908" y="202715"/>
                    <a:pt x="608714" y="195490"/>
                    <a:pt x="609017" y="188231"/>
                  </a:cubicBezTo>
                  <a:cubicBezTo>
                    <a:pt x="609991" y="165616"/>
                    <a:pt x="601254" y="159768"/>
                    <a:pt x="580352" y="169514"/>
                  </a:cubicBezTo>
                  <a:cubicBezTo>
                    <a:pt x="551015" y="183191"/>
                    <a:pt x="532835" y="207924"/>
                    <a:pt x="517444" y="235009"/>
                  </a:cubicBezTo>
                  <a:cubicBezTo>
                    <a:pt x="490762" y="282022"/>
                    <a:pt x="484747" y="334378"/>
                    <a:pt x="478328" y="386734"/>
                  </a:cubicBezTo>
                  <a:cubicBezTo>
                    <a:pt x="473489" y="426186"/>
                    <a:pt x="467407" y="465470"/>
                    <a:pt x="462265" y="504854"/>
                  </a:cubicBezTo>
                  <a:cubicBezTo>
                    <a:pt x="461257" y="512617"/>
                    <a:pt x="459308" y="516985"/>
                    <a:pt x="450235" y="516918"/>
                  </a:cubicBezTo>
                  <a:cubicBezTo>
                    <a:pt x="394855" y="516616"/>
                    <a:pt x="339474" y="516784"/>
                    <a:pt x="281036" y="51678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5" name="Google Shape;245;p23">
              <a:extLst>
                <a:ext uri="{FF2B5EF4-FFF2-40B4-BE49-F238E27FC236}">
                  <a16:creationId xmlns:a16="http://schemas.microsoft.com/office/drawing/2014/main" id="{8060E762-4293-A3D0-2FC6-0CB2D458B17B}"/>
                </a:ext>
              </a:extLst>
            </p:cNvPr>
            <p:cNvSpPr/>
            <p:nvPr/>
          </p:nvSpPr>
          <p:spPr>
            <a:xfrm>
              <a:off x="11396025" y="1058258"/>
              <a:ext cx="492264" cy="533941"/>
            </a:xfrm>
            <a:custGeom>
              <a:avLst/>
              <a:gdLst/>
              <a:ahLst/>
              <a:cxnLst/>
              <a:rect l="l" t="t" r="r" b="b"/>
              <a:pathLst>
                <a:path w="492264" h="533941" extrusionOk="0">
                  <a:moveTo>
                    <a:pt x="263042" y="100"/>
                  </a:moveTo>
                  <a:cubicBezTo>
                    <a:pt x="400048" y="-3327"/>
                    <a:pt x="488730" y="81457"/>
                    <a:pt x="492091" y="204484"/>
                  </a:cubicBezTo>
                  <a:cubicBezTo>
                    <a:pt x="494914" y="308389"/>
                    <a:pt x="463594" y="398550"/>
                    <a:pt x="385094" y="469288"/>
                  </a:cubicBezTo>
                  <a:cubicBezTo>
                    <a:pt x="308072" y="538648"/>
                    <a:pt x="186961" y="554073"/>
                    <a:pt x="101672" y="506455"/>
                  </a:cubicBezTo>
                  <a:cubicBezTo>
                    <a:pt x="38798" y="471372"/>
                    <a:pt x="9562" y="414042"/>
                    <a:pt x="2303" y="345993"/>
                  </a:cubicBezTo>
                  <a:cubicBezTo>
                    <a:pt x="-10870" y="222798"/>
                    <a:pt x="32514" y="121850"/>
                    <a:pt x="131244" y="46273"/>
                  </a:cubicBezTo>
                  <a:cubicBezTo>
                    <a:pt x="174023" y="13509"/>
                    <a:pt x="223892" y="67"/>
                    <a:pt x="263109" y="100"/>
                  </a:cubicBezTo>
                  <a:close/>
                  <a:moveTo>
                    <a:pt x="171906" y="303516"/>
                  </a:moveTo>
                  <a:cubicBezTo>
                    <a:pt x="177585" y="326065"/>
                    <a:pt x="180979" y="349588"/>
                    <a:pt x="189582" y="370961"/>
                  </a:cubicBezTo>
                  <a:cubicBezTo>
                    <a:pt x="199730" y="396198"/>
                    <a:pt x="223489" y="403053"/>
                    <a:pt x="246273" y="388133"/>
                  </a:cubicBezTo>
                  <a:cubicBezTo>
                    <a:pt x="258875" y="379866"/>
                    <a:pt x="271073" y="368071"/>
                    <a:pt x="278365" y="355032"/>
                  </a:cubicBezTo>
                  <a:cubicBezTo>
                    <a:pt x="309954" y="298610"/>
                    <a:pt x="314591" y="238424"/>
                    <a:pt x="297486" y="176457"/>
                  </a:cubicBezTo>
                  <a:cubicBezTo>
                    <a:pt x="292378" y="157975"/>
                    <a:pt x="279777" y="146784"/>
                    <a:pt x="260555" y="144533"/>
                  </a:cubicBezTo>
                  <a:cubicBezTo>
                    <a:pt x="241467" y="142315"/>
                    <a:pt x="226950" y="150279"/>
                    <a:pt x="216634" y="166376"/>
                  </a:cubicBezTo>
                  <a:cubicBezTo>
                    <a:pt x="190086" y="207911"/>
                    <a:pt x="175535" y="253076"/>
                    <a:pt x="171939" y="30351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6" name="Google Shape;246;p23">
              <a:extLst>
                <a:ext uri="{FF2B5EF4-FFF2-40B4-BE49-F238E27FC236}">
                  <a16:creationId xmlns:a16="http://schemas.microsoft.com/office/drawing/2014/main" id="{28B308C2-F725-4F8F-1DF3-F8FC33E22A0E}"/>
                </a:ext>
              </a:extLst>
            </p:cNvPr>
            <p:cNvSpPr/>
            <p:nvPr/>
          </p:nvSpPr>
          <p:spPr>
            <a:xfrm>
              <a:off x="9226948" y="1063180"/>
              <a:ext cx="485200" cy="530022"/>
            </a:xfrm>
            <a:custGeom>
              <a:avLst/>
              <a:gdLst/>
              <a:ahLst/>
              <a:cxnLst/>
              <a:rect l="l" t="t" r="r" b="b"/>
              <a:pathLst>
                <a:path w="485200" h="530022" extrusionOk="0">
                  <a:moveTo>
                    <a:pt x="485200" y="223253"/>
                  </a:moveTo>
                  <a:cubicBezTo>
                    <a:pt x="484125" y="348766"/>
                    <a:pt x="431970" y="445413"/>
                    <a:pt x="319496" y="503751"/>
                  </a:cubicBezTo>
                  <a:cubicBezTo>
                    <a:pt x="254739" y="537355"/>
                    <a:pt x="185111" y="537994"/>
                    <a:pt x="117666" y="509833"/>
                  </a:cubicBezTo>
                  <a:cubicBezTo>
                    <a:pt x="50255" y="481706"/>
                    <a:pt x="16281" y="426763"/>
                    <a:pt x="4620" y="356226"/>
                  </a:cubicBezTo>
                  <a:cubicBezTo>
                    <a:pt x="-17021" y="225370"/>
                    <a:pt x="38460" y="100495"/>
                    <a:pt x="148112" y="34328"/>
                  </a:cubicBezTo>
                  <a:cubicBezTo>
                    <a:pt x="238408" y="-20145"/>
                    <a:pt x="361064" y="-8720"/>
                    <a:pt x="429887" y="61010"/>
                  </a:cubicBezTo>
                  <a:cubicBezTo>
                    <a:pt x="470582" y="102209"/>
                    <a:pt x="484192" y="153691"/>
                    <a:pt x="485133" y="209777"/>
                  </a:cubicBezTo>
                  <a:cubicBezTo>
                    <a:pt x="485200" y="214247"/>
                    <a:pt x="485133" y="218750"/>
                    <a:pt x="485133" y="223219"/>
                  </a:cubicBezTo>
                  <a:close/>
                  <a:moveTo>
                    <a:pt x="306759" y="223824"/>
                  </a:moveTo>
                  <a:cubicBezTo>
                    <a:pt x="305281" y="213642"/>
                    <a:pt x="303668" y="195764"/>
                    <a:pt x="299837" y="178391"/>
                  </a:cubicBezTo>
                  <a:cubicBezTo>
                    <a:pt x="295267" y="157623"/>
                    <a:pt x="283001" y="143274"/>
                    <a:pt x="260587" y="140048"/>
                  </a:cubicBezTo>
                  <a:cubicBezTo>
                    <a:pt x="239550" y="137023"/>
                    <a:pt x="224764" y="147273"/>
                    <a:pt x="213977" y="163638"/>
                  </a:cubicBezTo>
                  <a:cubicBezTo>
                    <a:pt x="173920" y="224530"/>
                    <a:pt x="165956" y="290563"/>
                    <a:pt x="185884" y="359788"/>
                  </a:cubicBezTo>
                  <a:cubicBezTo>
                    <a:pt x="194520" y="389764"/>
                    <a:pt x="229233" y="400181"/>
                    <a:pt x="253698" y="380254"/>
                  </a:cubicBezTo>
                  <a:cubicBezTo>
                    <a:pt x="265426" y="370710"/>
                    <a:pt x="274768" y="357067"/>
                    <a:pt x="282161" y="343625"/>
                  </a:cubicBezTo>
                  <a:cubicBezTo>
                    <a:pt x="301315" y="308911"/>
                    <a:pt x="305247" y="270367"/>
                    <a:pt x="306759" y="22379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 name="Google Shape;247;p23">
              <a:extLst>
                <a:ext uri="{FF2B5EF4-FFF2-40B4-BE49-F238E27FC236}">
                  <a16:creationId xmlns:a16="http://schemas.microsoft.com/office/drawing/2014/main" id="{446E2EDD-ADBF-59BC-95E7-5E4D4167E563}"/>
                </a:ext>
              </a:extLst>
            </p:cNvPr>
            <p:cNvSpPr/>
            <p:nvPr/>
          </p:nvSpPr>
          <p:spPr>
            <a:xfrm>
              <a:off x="10524707" y="1048975"/>
              <a:ext cx="489008" cy="532002"/>
            </a:xfrm>
            <a:custGeom>
              <a:avLst/>
              <a:gdLst/>
              <a:ahLst/>
              <a:cxnLst/>
              <a:rect l="l" t="t" r="r" b="b"/>
              <a:pathLst>
                <a:path w="489008" h="532002" extrusionOk="0">
                  <a:moveTo>
                    <a:pt x="288799" y="525382"/>
                  </a:moveTo>
                  <a:cubicBezTo>
                    <a:pt x="292765" y="500717"/>
                    <a:pt x="296327" y="478403"/>
                    <a:pt x="299687" y="457602"/>
                  </a:cubicBezTo>
                  <a:cubicBezTo>
                    <a:pt x="292294" y="464020"/>
                    <a:pt x="284162" y="470741"/>
                    <a:pt x="276433" y="477933"/>
                  </a:cubicBezTo>
                  <a:cubicBezTo>
                    <a:pt x="229857" y="521047"/>
                    <a:pt x="173603" y="536808"/>
                    <a:pt x="112173" y="530759"/>
                  </a:cubicBezTo>
                  <a:cubicBezTo>
                    <a:pt x="41267" y="523769"/>
                    <a:pt x="-3931" y="464726"/>
                    <a:pt x="270" y="389989"/>
                  </a:cubicBezTo>
                  <a:cubicBezTo>
                    <a:pt x="5579" y="295359"/>
                    <a:pt x="66437" y="229494"/>
                    <a:pt x="167050" y="216690"/>
                  </a:cubicBezTo>
                  <a:cubicBezTo>
                    <a:pt x="215003" y="210608"/>
                    <a:pt x="264167" y="212590"/>
                    <a:pt x="312726" y="213330"/>
                  </a:cubicBezTo>
                  <a:cubicBezTo>
                    <a:pt x="331175" y="213599"/>
                    <a:pt x="335644" y="206239"/>
                    <a:pt x="337022" y="190680"/>
                  </a:cubicBezTo>
                  <a:cubicBezTo>
                    <a:pt x="340181" y="155026"/>
                    <a:pt x="318170" y="129049"/>
                    <a:pt x="280062" y="125857"/>
                  </a:cubicBezTo>
                  <a:cubicBezTo>
                    <a:pt x="236174" y="122160"/>
                    <a:pt x="194370" y="131805"/>
                    <a:pt x="153843" y="147767"/>
                  </a:cubicBezTo>
                  <a:cubicBezTo>
                    <a:pt x="138351" y="153850"/>
                    <a:pt x="123229" y="160873"/>
                    <a:pt x="105620" y="168434"/>
                  </a:cubicBezTo>
                  <a:cubicBezTo>
                    <a:pt x="95371" y="136644"/>
                    <a:pt x="84618" y="106198"/>
                    <a:pt x="76351" y="75080"/>
                  </a:cubicBezTo>
                  <a:cubicBezTo>
                    <a:pt x="74771" y="69065"/>
                    <a:pt x="81055" y="56564"/>
                    <a:pt x="86970" y="53641"/>
                  </a:cubicBezTo>
                  <a:cubicBezTo>
                    <a:pt x="178005" y="8610"/>
                    <a:pt x="273207" y="-14409"/>
                    <a:pt x="374491" y="9753"/>
                  </a:cubicBezTo>
                  <a:cubicBezTo>
                    <a:pt x="454806" y="28908"/>
                    <a:pt x="494594" y="83414"/>
                    <a:pt x="488377" y="167695"/>
                  </a:cubicBezTo>
                  <a:cubicBezTo>
                    <a:pt x="483168" y="238533"/>
                    <a:pt x="472986" y="308969"/>
                    <a:pt x="465526" y="379639"/>
                  </a:cubicBezTo>
                  <a:cubicBezTo>
                    <a:pt x="461225" y="420200"/>
                    <a:pt x="457696" y="460861"/>
                    <a:pt x="454369" y="501523"/>
                  </a:cubicBezTo>
                  <a:cubicBezTo>
                    <a:pt x="452689" y="522257"/>
                    <a:pt x="450034" y="525382"/>
                    <a:pt x="429065" y="525382"/>
                  </a:cubicBezTo>
                  <a:cubicBezTo>
                    <a:pt x="383262" y="525416"/>
                    <a:pt x="337492" y="525382"/>
                    <a:pt x="288866" y="525382"/>
                  </a:cubicBezTo>
                  <a:close/>
                  <a:moveTo>
                    <a:pt x="322908" y="299593"/>
                  </a:moveTo>
                  <a:cubicBezTo>
                    <a:pt x="284263" y="291897"/>
                    <a:pt x="247701" y="288839"/>
                    <a:pt x="211038" y="297106"/>
                  </a:cubicBezTo>
                  <a:cubicBezTo>
                    <a:pt x="187582" y="302416"/>
                    <a:pt x="166814" y="313270"/>
                    <a:pt x="151121" y="331954"/>
                  </a:cubicBezTo>
                  <a:cubicBezTo>
                    <a:pt x="119633" y="369490"/>
                    <a:pt x="138385" y="422014"/>
                    <a:pt x="186204" y="431625"/>
                  </a:cubicBezTo>
                  <a:cubicBezTo>
                    <a:pt x="209963" y="436397"/>
                    <a:pt x="232041" y="432398"/>
                    <a:pt x="252237" y="419662"/>
                  </a:cubicBezTo>
                  <a:cubicBezTo>
                    <a:pt x="295621" y="392274"/>
                    <a:pt x="316086" y="351109"/>
                    <a:pt x="322908" y="29959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8" name="Google Shape;248;p23">
              <a:extLst>
                <a:ext uri="{FF2B5EF4-FFF2-40B4-BE49-F238E27FC236}">
                  <a16:creationId xmlns:a16="http://schemas.microsoft.com/office/drawing/2014/main" id="{72F0443E-1C97-AC70-45C4-5E5F1F9AFCB1}"/>
                </a:ext>
              </a:extLst>
            </p:cNvPr>
            <p:cNvSpPr/>
            <p:nvPr/>
          </p:nvSpPr>
          <p:spPr>
            <a:xfrm>
              <a:off x="8753449" y="1078689"/>
              <a:ext cx="478841" cy="495132"/>
            </a:xfrm>
            <a:custGeom>
              <a:avLst/>
              <a:gdLst/>
              <a:ahLst/>
              <a:cxnLst/>
              <a:rect l="l" t="t" r="r" b="b"/>
              <a:pathLst>
                <a:path w="478841" h="495132" extrusionOk="0">
                  <a:moveTo>
                    <a:pt x="232200" y="149406"/>
                  </a:moveTo>
                  <a:lnTo>
                    <a:pt x="54297" y="149406"/>
                  </a:lnTo>
                  <a:cubicBezTo>
                    <a:pt x="61891" y="98495"/>
                    <a:pt x="69184" y="49634"/>
                    <a:pt x="76577" y="0"/>
                  </a:cubicBezTo>
                  <a:lnTo>
                    <a:pt x="478522" y="0"/>
                  </a:lnTo>
                  <a:cubicBezTo>
                    <a:pt x="478522" y="23893"/>
                    <a:pt x="479395" y="46744"/>
                    <a:pt x="478253" y="69461"/>
                  </a:cubicBezTo>
                  <a:cubicBezTo>
                    <a:pt x="477211" y="90497"/>
                    <a:pt x="466122" y="106964"/>
                    <a:pt x="451873" y="122321"/>
                  </a:cubicBezTo>
                  <a:cubicBezTo>
                    <a:pt x="385941" y="193260"/>
                    <a:pt x="320613" y="264737"/>
                    <a:pt x="255084" y="336046"/>
                  </a:cubicBezTo>
                  <a:cubicBezTo>
                    <a:pt x="253606" y="337659"/>
                    <a:pt x="252430" y="339541"/>
                    <a:pt x="249304" y="343742"/>
                  </a:cubicBezTo>
                  <a:lnTo>
                    <a:pt x="438163" y="343742"/>
                  </a:lnTo>
                  <a:cubicBezTo>
                    <a:pt x="436382" y="354764"/>
                    <a:pt x="435138" y="363400"/>
                    <a:pt x="433626" y="371970"/>
                  </a:cubicBezTo>
                  <a:cubicBezTo>
                    <a:pt x="427476" y="406112"/>
                    <a:pt x="420453" y="440153"/>
                    <a:pt x="415412" y="474464"/>
                  </a:cubicBezTo>
                  <a:cubicBezTo>
                    <a:pt x="413093" y="490291"/>
                    <a:pt x="407280" y="495231"/>
                    <a:pt x="390847" y="495131"/>
                  </a:cubicBezTo>
                  <a:cubicBezTo>
                    <a:pt x="267653" y="494358"/>
                    <a:pt x="144492" y="494727"/>
                    <a:pt x="21297" y="494727"/>
                  </a:cubicBezTo>
                  <a:cubicBezTo>
                    <a:pt x="18508" y="494727"/>
                    <a:pt x="15685" y="494458"/>
                    <a:pt x="12896" y="494727"/>
                  </a:cubicBezTo>
                  <a:cubicBezTo>
                    <a:pt x="3318" y="495769"/>
                    <a:pt x="-109" y="491098"/>
                    <a:pt x="59" y="482058"/>
                  </a:cubicBezTo>
                  <a:cubicBezTo>
                    <a:pt x="462" y="459106"/>
                    <a:pt x="-983" y="435986"/>
                    <a:pt x="1504" y="413303"/>
                  </a:cubicBezTo>
                  <a:cubicBezTo>
                    <a:pt x="2613" y="403323"/>
                    <a:pt x="9905" y="392771"/>
                    <a:pt x="17063" y="384907"/>
                  </a:cubicBezTo>
                  <a:cubicBezTo>
                    <a:pt x="83298" y="311952"/>
                    <a:pt x="150137" y="239534"/>
                    <a:pt x="216775" y="166948"/>
                  </a:cubicBezTo>
                  <a:cubicBezTo>
                    <a:pt x="220909" y="162445"/>
                    <a:pt x="224840" y="157774"/>
                    <a:pt x="232166" y="14940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9" name="Google Shape;249;p23">
              <a:extLst>
                <a:ext uri="{FF2B5EF4-FFF2-40B4-BE49-F238E27FC236}">
                  <a16:creationId xmlns:a16="http://schemas.microsoft.com/office/drawing/2014/main" id="{D672B4DB-0744-5DE4-CB04-9121BF7B5B5B}"/>
                </a:ext>
              </a:extLst>
            </p:cNvPr>
            <p:cNvSpPr/>
            <p:nvPr/>
          </p:nvSpPr>
          <p:spPr>
            <a:xfrm>
              <a:off x="11051998" y="924310"/>
              <a:ext cx="353756" cy="663525"/>
            </a:xfrm>
            <a:custGeom>
              <a:avLst/>
              <a:gdLst/>
              <a:ahLst/>
              <a:cxnLst/>
              <a:rect l="l" t="t" r="r" b="b"/>
              <a:pathLst>
                <a:path w="353756" h="663525" extrusionOk="0">
                  <a:moveTo>
                    <a:pt x="353756" y="158950"/>
                  </a:moveTo>
                  <a:cubicBezTo>
                    <a:pt x="347069" y="200216"/>
                    <a:pt x="341255" y="238257"/>
                    <a:pt x="334232" y="276096"/>
                  </a:cubicBezTo>
                  <a:cubicBezTo>
                    <a:pt x="333627" y="279456"/>
                    <a:pt x="325360" y="283455"/>
                    <a:pt x="320521" y="283589"/>
                  </a:cubicBezTo>
                  <a:cubicBezTo>
                    <a:pt x="295351" y="284262"/>
                    <a:pt x="270148" y="284530"/>
                    <a:pt x="244978" y="283455"/>
                  </a:cubicBezTo>
                  <a:cubicBezTo>
                    <a:pt x="231234" y="282884"/>
                    <a:pt x="224647" y="286748"/>
                    <a:pt x="222832" y="301198"/>
                  </a:cubicBezTo>
                  <a:cubicBezTo>
                    <a:pt x="215137" y="363367"/>
                    <a:pt x="206198" y="425401"/>
                    <a:pt x="198503" y="487603"/>
                  </a:cubicBezTo>
                  <a:cubicBezTo>
                    <a:pt x="194537" y="519662"/>
                    <a:pt x="208080" y="531558"/>
                    <a:pt x="239870" y="524367"/>
                  </a:cubicBezTo>
                  <a:cubicBezTo>
                    <a:pt x="262183" y="519326"/>
                    <a:pt x="284094" y="512571"/>
                    <a:pt x="308793" y="505850"/>
                  </a:cubicBezTo>
                  <a:cubicBezTo>
                    <a:pt x="308255" y="512302"/>
                    <a:pt x="307987" y="517444"/>
                    <a:pt x="307348" y="522552"/>
                  </a:cubicBezTo>
                  <a:cubicBezTo>
                    <a:pt x="304626" y="544193"/>
                    <a:pt x="301232" y="565734"/>
                    <a:pt x="299115" y="587442"/>
                  </a:cubicBezTo>
                  <a:cubicBezTo>
                    <a:pt x="296931" y="610025"/>
                    <a:pt x="286816" y="627734"/>
                    <a:pt x="266082" y="636337"/>
                  </a:cubicBezTo>
                  <a:cubicBezTo>
                    <a:pt x="210365" y="659424"/>
                    <a:pt x="152800" y="671622"/>
                    <a:pt x="92480" y="657508"/>
                  </a:cubicBezTo>
                  <a:cubicBezTo>
                    <a:pt x="45400" y="646486"/>
                    <a:pt x="19692" y="614662"/>
                    <a:pt x="23759" y="566372"/>
                  </a:cubicBezTo>
                  <a:cubicBezTo>
                    <a:pt x="31286" y="477219"/>
                    <a:pt x="41569" y="388301"/>
                    <a:pt x="50709" y="299316"/>
                  </a:cubicBezTo>
                  <a:cubicBezTo>
                    <a:pt x="51180" y="294914"/>
                    <a:pt x="51785" y="290512"/>
                    <a:pt x="52558" y="283925"/>
                  </a:cubicBezTo>
                  <a:lnTo>
                    <a:pt x="0" y="283925"/>
                  </a:lnTo>
                  <a:cubicBezTo>
                    <a:pt x="3562" y="254051"/>
                    <a:pt x="6855" y="226495"/>
                    <a:pt x="10149" y="198939"/>
                  </a:cubicBezTo>
                  <a:cubicBezTo>
                    <a:pt x="10216" y="198368"/>
                    <a:pt x="10350" y="197830"/>
                    <a:pt x="10418" y="197293"/>
                  </a:cubicBezTo>
                  <a:cubicBezTo>
                    <a:pt x="16298" y="156799"/>
                    <a:pt x="16231" y="156564"/>
                    <a:pt x="56826" y="149305"/>
                  </a:cubicBezTo>
                  <a:cubicBezTo>
                    <a:pt x="68856" y="147155"/>
                    <a:pt x="76081" y="140971"/>
                    <a:pt x="78635" y="129311"/>
                  </a:cubicBezTo>
                  <a:cubicBezTo>
                    <a:pt x="81290" y="117314"/>
                    <a:pt x="83104" y="105082"/>
                    <a:pt x="86095" y="93186"/>
                  </a:cubicBezTo>
                  <a:cubicBezTo>
                    <a:pt x="91136" y="73090"/>
                    <a:pt x="102326" y="56489"/>
                    <a:pt x="121850" y="49298"/>
                  </a:cubicBezTo>
                  <a:cubicBezTo>
                    <a:pt x="167889" y="32328"/>
                    <a:pt x="214532" y="17071"/>
                    <a:pt x="264200" y="0"/>
                  </a:cubicBezTo>
                  <a:cubicBezTo>
                    <a:pt x="257613" y="53566"/>
                    <a:pt x="251296" y="105250"/>
                    <a:pt x="244709" y="158950"/>
                  </a:cubicBezTo>
                  <a:lnTo>
                    <a:pt x="353622" y="15895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12" name="Google Shape;345;p26">
            <a:extLst>
              <a:ext uri="{FF2B5EF4-FFF2-40B4-BE49-F238E27FC236}">
                <a16:creationId xmlns:a16="http://schemas.microsoft.com/office/drawing/2014/main" id="{4247FDE1-9EDD-E253-D3E9-C608E75BB725}"/>
              </a:ext>
            </a:extLst>
          </p:cNvPr>
          <p:cNvPicPr preferRelativeResize="0"/>
          <p:nvPr/>
        </p:nvPicPr>
        <p:blipFill rotWithShape="1">
          <a:blip r:embed="rId4">
            <a:alphaModFix/>
          </a:blip>
          <a:srcRect/>
          <a:stretch/>
        </p:blipFill>
        <p:spPr>
          <a:xfrm rot="-589488">
            <a:off x="502386" y="556691"/>
            <a:ext cx="202415" cy="158251"/>
          </a:xfrm>
          <a:prstGeom prst="rect">
            <a:avLst/>
          </a:prstGeom>
          <a:noFill/>
          <a:ln>
            <a:noFill/>
          </a:ln>
        </p:spPr>
      </p:pic>
      <p:pic>
        <p:nvPicPr>
          <p:cNvPr id="13" name="Google Shape;346;p26">
            <a:extLst>
              <a:ext uri="{FF2B5EF4-FFF2-40B4-BE49-F238E27FC236}">
                <a16:creationId xmlns:a16="http://schemas.microsoft.com/office/drawing/2014/main" id="{8A3B90D6-3D28-4B36-6520-7C2268C03431}"/>
              </a:ext>
            </a:extLst>
          </p:cNvPr>
          <p:cNvPicPr preferRelativeResize="0"/>
          <p:nvPr/>
        </p:nvPicPr>
        <p:blipFill rotWithShape="1">
          <a:blip r:embed="rId5">
            <a:alphaModFix/>
          </a:blip>
          <a:srcRect/>
          <a:stretch/>
        </p:blipFill>
        <p:spPr>
          <a:xfrm rot="-605715">
            <a:off x="4694872" y="645944"/>
            <a:ext cx="124112" cy="97032"/>
          </a:xfrm>
          <a:prstGeom prst="rect">
            <a:avLst/>
          </a:prstGeom>
          <a:noFill/>
          <a:ln>
            <a:noFill/>
          </a:ln>
        </p:spPr>
      </p:pic>
      <p:pic>
        <p:nvPicPr>
          <p:cNvPr id="11" name="Picture 10">
            <a:extLst>
              <a:ext uri="{FF2B5EF4-FFF2-40B4-BE49-F238E27FC236}">
                <a16:creationId xmlns:a16="http://schemas.microsoft.com/office/drawing/2014/main" id="{AFF4B867-4697-5CFF-25D1-431337E702F3}"/>
              </a:ext>
            </a:extLst>
          </p:cNvPr>
          <p:cNvPicPr>
            <a:picLocks noChangeAspect="1"/>
          </p:cNvPicPr>
          <p:nvPr/>
        </p:nvPicPr>
        <p:blipFill>
          <a:blip r:embed="rId6"/>
          <a:srcRect l="6391" t="12917" r="19435" b="12975"/>
          <a:stretch>
            <a:fillRect/>
          </a:stretch>
        </p:blipFill>
        <p:spPr>
          <a:xfrm>
            <a:off x="502182" y="1022580"/>
            <a:ext cx="8694955" cy="4886607"/>
          </a:xfrm>
          <a:prstGeom prst="rect">
            <a:avLst/>
          </a:prstGeom>
        </p:spPr>
      </p:pic>
      <p:sp>
        <p:nvSpPr>
          <p:cNvPr id="4" name="Google Shape;311;p24">
            <a:extLst>
              <a:ext uri="{FF2B5EF4-FFF2-40B4-BE49-F238E27FC236}">
                <a16:creationId xmlns:a16="http://schemas.microsoft.com/office/drawing/2014/main" id="{2E1B2B13-2086-CEBE-9DF4-9339887C69F8}"/>
              </a:ext>
            </a:extLst>
          </p:cNvPr>
          <p:cNvSpPr txBox="1">
            <a:spLocks/>
          </p:cNvSpPr>
          <p:nvPr/>
        </p:nvSpPr>
        <p:spPr>
          <a:xfrm>
            <a:off x="626393" y="454640"/>
            <a:ext cx="4281300" cy="51167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Poppins"/>
              <a:buNone/>
              <a:defRPr sz="3000" b="1" i="0" u="none" strike="noStrike" cap="none">
                <a:solidFill>
                  <a:schemeClr val="accent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t>Power BI Dashboard</a:t>
            </a:r>
          </a:p>
        </p:txBody>
      </p:sp>
      <p:pic>
        <p:nvPicPr>
          <p:cNvPr id="7" name="Google Shape;117;p18">
            <a:extLst>
              <a:ext uri="{FF2B5EF4-FFF2-40B4-BE49-F238E27FC236}">
                <a16:creationId xmlns:a16="http://schemas.microsoft.com/office/drawing/2014/main" id="{2B232029-58CE-1A61-8CB4-8E81ED55B844}"/>
              </a:ext>
            </a:extLst>
          </p:cNvPr>
          <p:cNvPicPr preferRelativeResize="0"/>
          <p:nvPr/>
        </p:nvPicPr>
        <p:blipFill rotWithShape="1">
          <a:blip r:embed="rId7">
            <a:alphaModFix/>
          </a:blip>
          <a:srcRect/>
          <a:stretch/>
        </p:blipFill>
        <p:spPr>
          <a:xfrm>
            <a:off x="5810868" y="5928851"/>
            <a:ext cx="681451" cy="530047"/>
          </a:xfrm>
          <a:prstGeom prst="rect">
            <a:avLst/>
          </a:prstGeom>
          <a:noFill/>
          <a:ln>
            <a:noFill/>
          </a:ln>
        </p:spPr>
      </p:pic>
    </p:spTree>
    <p:extLst>
      <p:ext uri="{BB962C8B-B14F-4D97-AF65-F5344CB8AC3E}">
        <p14:creationId xmlns:p14="http://schemas.microsoft.com/office/powerpoint/2010/main" val="1703521554"/>
      </p:ext>
    </p:extLst>
  </p:cSld>
  <p:clrMapOvr>
    <a:masterClrMapping/>
  </p:clrMapOvr>
</p:sld>
</file>

<file path=ppt/theme/theme1.xml><?xml version="1.0" encoding="utf-8"?>
<a:theme xmlns:a="http://schemas.openxmlformats.org/drawingml/2006/main" name="Office Theme">
  <a:themeElements>
    <a:clrScheme name="zomato">
      <a:dk1>
        <a:srgbClr val="000000"/>
      </a:dk1>
      <a:lt1>
        <a:srgbClr val="FFFFFF"/>
      </a:lt1>
      <a:dk2>
        <a:srgbClr val="000000"/>
      </a:dk2>
      <a:lt2>
        <a:srgbClr val="FFFFFF"/>
      </a:lt2>
      <a:accent1>
        <a:srgbClr val="CF142F"/>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TotalTime>
  <Words>608</Words>
  <Application>Microsoft Office PowerPoint</Application>
  <PresentationFormat>Widescreen</PresentationFormat>
  <Paragraphs>82</Paragraphs>
  <Slides>18</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Calibri</vt:lpstr>
      <vt:lpstr>Arial</vt:lpstr>
      <vt:lpstr>Poppins</vt:lpstr>
      <vt:lpstr>Office Theme</vt:lpstr>
      <vt:lpstr>Zomato  Analytics Dashboard</vt:lpstr>
      <vt:lpstr>Introduction</vt:lpstr>
      <vt:lpstr>Objectives</vt:lpstr>
      <vt:lpstr>Data Overview</vt:lpstr>
      <vt:lpstr>Process Involved</vt:lpstr>
      <vt:lpstr>Tools Used</vt:lpstr>
      <vt:lpstr>Excel Dashboard</vt:lpstr>
      <vt:lpstr>Excel Dashboard</vt:lpstr>
      <vt:lpstr>PowerPoint Presentation</vt:lpstr>
      <vt:lpstr>PowerPoint Presentation</vt:lpstr>
      <vt:lpstr>PowerPoint Presentation</vt:lpstr>
      <vt:lpstr>PowerPoint Presentation</vt:lpstr>
      <vt:lpstr>PowerPoint Presentation</vt:lpstr>
      <vt:lpstr>SQL</vt:lpstr>
      <vt:lpstr>Insights</vt:lpstr>
      <vt:lpstr>Recommendations</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Hariom Chaudhary</dc:creator>
  <cp:lastModifiedBy>himanshu joshi joshi</cp:lastModifiedBy>
  <cp:revision>3</cp:revision>
  <dcterms:modified xsi:type="dcterms:W3CDTF">2025-08-29T14:31:15Z</dcterms:modified>
</cp:coreProperties>
</file>